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307" r:id="rId2"/>
    <p:sldId id="321" r:id="rId3"/>
    <p:sldId id="308" r:id="rId4"/>
    <p:sldId id="309" r:id="rId5"/>
    <p:sldId id="322" r:id="rId6"/>
    <p:sldId id="467" r:id="rId7"/>
    <p:sldId id="479" r:id="rId8"/>
    <p:sldId id="311" r:id="rId9"/>
    <p:sldId id="313" r:id="rId10"/>
    <p:sldId id="315" r:id="rId11"/>
    <p:sldId id="316" r:id="rId12"/>
    <p:sldId id="317" r:id="rId13"/>
    <p:sldId id="474" r:id="rId14"/>
    <p:sldId id="468" r:id="rId15"/>
    <p:sldId id="469" r:id="rId16"/>
    <p:sldId id="470" r:id="rId17"/>
    <p:sldId id="480" r:id="rId18"/>
    <p:sldId id="261" r:id="rId19"/>
    <p:sldId id="475" r:id="rId20"/>
    <p:sldId id="476" r:id="rId21"/>
    <p:sldId id="477" r:id="rId22"/>
    <p:sldId id="277" r:id="rId23"/>
    <p:sldId id="266" r:id="rId24"/>
    <p:sldId id="285" r:id="rId25"/>
    <p:sldId id="385" r:id="rId26"/>
    <p:sldId id="386" r:id="rId27"/>
    <p:sldId id="290" r:id="rId28"/>
    <p:sldId id="318" r:id="rId29"/>
    <p:sldId id="301" r:id="rId30"/>
    <p:sldId id="292" r:id="rId31"/>
    <p:sldId id="302" r:id="rId32"/>
    <p:sldId id="303" r:id="rId33"/>
    <p:sldId id="293" r:id="rId34"/>
    <p:sldId id="478"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17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21842-A344-446B-912C-EE207F08050B}" type="datetimeFigureOut">
              <a:rPr lang="zh-CN" altLang="en-US" smtClean="0"/>
              <a:t>2023/5/18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A53F9-6EE0-4710-B508-451C8D0B56C3}" type="slidenum">
              <a:rPr lang="zh-CN" altLang="en-US" smtClean="0"/>
              <a:t>‹#›</a:t>
            </a:fld>
            <a:endParaRPr lang="zh-CN" altLang="en-US"/>
          </a:p>
        </p:txBody>
      </p:sp>
    </p:spTree>
    <p:extLst>
      <p:ext uri="{BB962C8B-B14F-4D97-AF65-F5344CB8AC3E}">
        <p14:creationId xmlns:p14="http://schemas.microsoft.com/office/powerpoint/2010/main" val="139679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F85008F3-4618-729E-2758-C6AB2C363B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DE1C804A-ECC5-1D26-97A7-4F1818337C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8676" name="灯片编号占位符 3">
            <a:extLst>
              <a:ext uri="{FF2B5EF4-FFF2-40B4-BE49-F238E27FC236}">
                <a16:creationId xmlns:a16="http://schemas.microsoft.com/office/drawing/2014/main" id="{36D2BE21-4486-456E-1D13-33A96DC298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63E237-9836-4A22-B8CC-EDA6B043D853}" type="slidenum">
              <a:rPr lang="zh-CN" altLang="en-US">
                <a:latin typeface="Verdana" panose="020B0604030504040204" pitchFamily="34" charset="0"/>
              </a:rPr>
              <a:pPr>
                <a:spcBef>
                  <a:spcPct val="0"/>
                </a:spcBef>
              </a:pPr>
              <a:t>18</a:t>
            </a:fld>
            <a:endParaRPr lang="zh-CN" altLang="en-US">
              <a:latin typeface="Verdan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B9E4D54-B4D6-4EFB-806A-971A689A4B62}" type="datetime1">
              <a:rPr lang="zh-CN" altLang="en-US" smtClean="0"/>
              <a:t>2023/5/18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1339695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5309C8F-EF4D-4E1E-9586-7F8BBFC6084F}" type="datetime1">
              <a:rPr lang="zh-CN" altLang="en-US" smtClean="0"/>
              <a:t>2023/5/18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4288500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989F44C-B9EC-44EA-929E-C927128EB4BF}" type="datetime1">
              <a:rPr lang="zh-CN" altLang="en-US" smtClean="0"/>
              <a:t>2023/5/18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258082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4F0390-8F0F-4BE8-A54A-EEEC369B346F}" type="datetime1">
              <a:rPr lang="zh-CN" altLang="en-US" smtClean="0"/>
              <a:t>2023/5/18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2206073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95AAC7A-6C6A-49A2-B2C7-BE1D9D515CB5}" type="datetime1">
              <a:rPr lang="zh-CN" altLang="en-US" smtClean="0"/>
              <a:t>2023/5/18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3287534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55916AC-F2C3-45BE-888C-A3C126B813BB}" type="datetime1">
              <a:rPr lang="zh-CN" altLang="en-US" smtClean="0"/>
              <a:t>2023/5/18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3997006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F91C2D-EAD8-4936-81EE-1970E24BB462}" type="datetime1">
              <a:rPr lang="zh-CN" altLang="en-US" smtClean="0"/>
              <a:t>2023/5/18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91229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94A3902-4359-440C-9108-916A3D96479F}" type="datetime1">
              <a:rPr lang="zh-CN" altLang="en-US" smtClean="0"/>
              <a:t>2023/5/18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3334438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D3745-E521-4451-B9BB-6301165372C9}" type="datetime1">
              <a:rPr lang="zh-CN" altLang="en-US" smtClean="0"/>
              <a:t>2023/5/18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2868560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1EC5015-B693-4AEE-8C5F-DBF69DB4926E}" type="datetime1">
              <a:rPr lang="zh-CN" altLang="en-US" smtClean="0"/>
              <a:t>2023/5/18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213035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E84EB41-8B80-45A7-ABC6-D120314A234B}" type="datetime1">
              <a:rPr lang="zh-CN" altLang="en-US" smtClean="0"/>
              <a:t>2023/5/18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3218160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00157-7300-49A8-BF18-92DA6E2DB4EC}" type="datetime1">
              <a:rPr lang="zh-CN" altLang="en-US" smtClean="0"/>
              <a:t>2023/5/18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DF9CC-88FD-4F6D-BF7E-6C01B081979A}" type="slidenum">
              <a:rPr lang="zh-CN" altLang="en-US" smtClean="0"/>
              <a:t>‹#›</a:t>
            </a:fld>
            <a:endParaRPr lang="zh-CN" altLang="en-US"/>
          </a:p>
        </p:txBody>
      </p:sp>
    </p:spTree>
    <p:extLst>
      <p:ext uri="{BB962C8B-B14F-4D97-AF65-F5344CB8AC3E}">
        <p14:creationId xmlns:p14="http://schemas.microsoft.com/office/powerpoint/2010/main" val="664718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image" Target="../media/image45.wmf"/><Relationship Id="rId7" Type="http://schemas.openxmlformats.org/officeDocument/2006/relationships/image" Target="../media/image47.wmf"/><Relationship Id="rId12" Type="http://schemas.openxmlformats.org/officeDocument/2006/relationships/image" Target="../media/image50.wmf"/><Relationship Id="rId2" Type="http://schemas.openxmlformats.org/officeDocument/2006/relationships/oleObject" Target="../embeddings/oleObject42.bin"/><Relationship Id="rId1" Type="http://schemas.openxmlformats.org/officeDocument/2006/relationships/slideLayout" Target="../slideLayouts/slideLayout2.xml"/><Relationship Id="rId6" Type="http://schemas.openxmlformats.org/officeDocument/2006/relationships/oleObject" Target="../embeddings/oleObject44.bin"/><Relationship Id="rId11" Type="http://schemas.openxmlformats.org/officeDocument/2006/relationships/oleObject" Target="../embeddings/oleObject46.bin"/><Relationship Id="rId5" Type="http://schemas.openxmlformats.org/officeDocument/2006/relationships/image" Target="../media/image46.wmf"/><Relationship Id="rId10" Type="http://schemas.openxmlformats.org/officeDocument/2006/relationships/image" Target="../media/image49.png"/><Relationship Id="rId4" Type="http://schemas.openxmlformats.org/officeDocument/2006/relationships/oleObject" Target="../embeddings/oleObject43.bin"/><Relationship Id="rId9" Type="http://schemas.openxmlformats.org/officeDocument/2006/relationships/image" Target="../media/image48.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2.wmf"/><Relationship Id="rId12" Type="http://schemas.openxmlformats.org/officeDocument/2006/relationships/oleObject" Target="../embeddings/oleObject51.bin"/><Relationship Id="rId17" Type="http://schemas.openxmlformats.org/officeDocument/2006/relationships/image" Target="../media/image57.wmf"/><Relationship Id="rId2" Type="http://schemas.openxmlformats.org/officeDocument/2006/relationships/oleObject" Target="../embeddings/oleObject47.bin"/><Relationship Id="rId16" Type="http://schemas.openxmlformats.org/officeDocument/2006/relationships/oleObject" Target="../embeddings/oleObject53.bin"/><Relationship Id="rId1" Type="http://schemas.openxmlformats.org/officeDocument/2006/relationships/slideLayout" Target="../slideLayouts/slideLayout7.xml"/><Relationship Id="rId6" Type="http://schemas.openxmlformats.org/officeDocument/2006/relationships/oleObject" Target="../embeddings/oleObject48.bin"/><Relationship Id="rId11" Type="http://schemas.openxmlformats.org/officeDocument/2006/relationships/image" Target="../media/image54.wmf"/><Relationship Id="rId5" Type="http://schemas.openxmlformats.org/officeDocument/2006/relationships/image" Target="../media/image51.png"/><Relationship Id="rId15" Type="http://schemas.openxmlformats.org/officeDocument/2006/relationships/image" Target="../media/image56.wmf"/><Relationship Id="rId10" Type="http://schemas.openxmlformats.org/officeDocument/2006/relationships/oleObject" Target="../embeddings/oleObject50.bin"/><Relationship Id="rId4" Type="http://schemas.openxmlformats.org/officeDocument/2006/relationships/image" Target="../media/image49.png"/><Relationship Id="rId9" Type="http://schemas.openxmlformats.org/officeDocument/2006/relationships/image" Target="../media/image53.wmf"/><Relationship Id="rId14" Type="http://schemas.openxmlformats.org/officeDocument/2006/relationships/oleObject" Target="../embeddings/oleObject52.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image" Target="../media/image58.wmf"/><Relationship Id="rId7" Type="http://schemas.openxmlformats.org/officeDocument/2006/relationships/image" Target="../media/image60.wmf"/><Relationship Id="rId2" Type="http://schemas.openxmlformats.org/officeDocument/2006/relationships/oleObject" Target="../embeddings/oleObject54.bin"/><Relationship Id="rId1" Type="http://schemas.openxmlformats.org/officeDocument/2006/relationships/slideLayout" Target="../slideLayouts/slideLayout7.xml"/><Relationship Id="rId6" Type="http://schemas.openxmlformats.org/officeDocument/2006/relationships/oleObject" Target="../embeddings/oleObject56.bin"/><Relationship Id="rId5" Type="http://schemas.openxmlformats.org/officeDocument/2006/relationships/image" Target="../media/image59.wmf"/><Relationship Id="rId4" Type="http://schemas.openxmlformats.org/officeDocument/2006/relationships/oleObject" Target="../embeddings/oleObject55.bin"/><Relationship Id="rId9" Type="http://schemas.openxmlformats.org/officeDocument/2006/relationships/image" Target="../media/image61.wmf"/></Relationships>
</file>

<file path=ppt/slides/_rels/slide1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1.bin"/><Relationship Id="rId1" Type="http://schemas.openxmlformats.org/officeDocument/2006/relationships/slideLayout" Target="../slideLayouts/slideLayout7.xml"/><Relationship Id="rId5" Type="http://schemas.openxmlformats.org/officeDocument/2006/relationships/image" Target="../media/image33.wmf"/><Relationship Id="rId4" Type="http://schemas.openxmlformats.org/officeDocument/2006/relationships/oleObject" Target="../embeddings/oleObject32.bin"/></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wmf"/><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6.wmf"/><Relationship Id="rId18" Type="http://schemas.openxmlformats.org/officeDocument/2006/relationships/oleObject" Target="../embeddings/oleObject9.bin"/><Relationship Id="rId3" Type="http://schemas.openxmlformats.org/officeDocument/2006/relationships/image" Target="../media/image1.wmf"/><Relationship Id="rId21" Type="http://schemas.openxmlformats.org/officeDocument/2006/relationships/image" Target="../media/image10.wmf"/><Relationship Id="rId7" Type="http://schemas.openxmlformats.org/officeDocument/2006/relationships/image" Target="../media/image3.wmf"/><Relationship Id="rId12" Type="http://schemas.openxmlformats.org/officeDocument/2006/relationships/oleObject" Target="../embeddings/oleObject6.bin"/><Relationship Id="rId17" Type="http://schemas.openxmlformats.org/officeDocument/2006/relationships/image" Target="../media/image8.wmf"/><Relationship Id="rId25" Type="http://schemas.openxmlformats.org/officeDocument/2006/relationships/image" Target="../media/image12.w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5.wmf"/><Relationship Id="rId24" Type="http://schemas.openxmlformats.org/officeDocument/2006/relationships/oleObject" Target="../embeddings/oleObject12.bin"/><Relationship Id="rId5" Type="http://schemas.openxmlformats.org/officeDocument/2006/relationships/image" Target="../media/image2.wmf"/><Relationship Id="rId15" Type="http://schemas.openxmlformats.org/officeDocument/2006/relationships/image" Target="../media/image7.wmf"/><Relationship Id="rId23" Type="http://schemas.openxmlformats.org/officeDocument/2006/relationships/image" Target="../media/image11.wmf"/><Relationship Id="rId10" Type="http://schemas.openxmlformats.org/officeDocument/2006/relationships/oleObject" Target="../embeddings/oleObject5.bin"/><Relationship Id="rId19" Type="http://schemas.openxmlformats.org/officeDocument/2006/relationships/image" Target="../media/image9.wmf"/><Relationship Id="rId4" Type="http://schemas.openxmlformats.org/officeDocument/2006/relationships/oleObject" Target="../embeddings/oleObject2.bin"/><Relationship Id="rId9" Type="http://schemas.openxmlformats.org/officeDocument/2006/relationships/image" Target="../media/image4.wmf"/><Relationship Id="rId14" Type="http://schemas.openxmlformats.org/officeDocument/2006/relationships/oleObject" Target="../embeddings/oleObject7.bin"/><Relationship Id="rId22" Type="http://schemas.openxmlformats.org/officeDocument/2006/relationships/oleObject" Target="../embeddings/oleObject11.bin"/></Relationships>
</file>

<file path=ppt/slides/_rels/slide20.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image" Target="../media/image76.wmf"/><Relationship Id="rId18" Type="http://schemas.openxmlformats.org/officeDocument/2006/relationships/oleObject" Target="../embeddings/oleObject66.bin"/><Relationship Id="rId3" Type="http://schemas.openxmlformats.org/officeDocument/2006/relationships/oleObject" Target="../embeddings/oleObject58.bin"/><Relationship Id="rId21" Type="http://schemas.openxmlformats.org/officeDocument/2006/relationships/image" Target="../media/image80.wmf"/><Relationship Id="rId7" Type="http://schemas.openxmlformats.org/officeDocument/2006/relationships/oleObject" Target="../embeddings/oleObject60.bin"/><Relationship Id="rId12" Type="http://schemas.openxmlformats.org/officeDocument/2006/relationships/oleObject" Target="../embeddings/oleObject63.bin"/><Relationship Id="rId17" Type="http://schemas.openxmlformats.org/officeDocument/2006/relationships/image" Target="../media/image78.wmf"/><Relationship Id="rId2" Type="http://schemas.openxmlformats.org/officeDocument/2006/relationships/image" Target="../media/image71.jpeg"/><Relationship Id="rId16" Type="http://schemas.openxmlformats.org/officeDocument/2006/relationships/oleObject" Target="../embeddings/oleObject65.bin"/><Relationship Id="rId20" Type="http://schemas.openxmlformats.org/officeDocument/2006/relationships/oleObject" Target="../embeddings/oleObject67.bin"/><Relationship Id="rId1" Type="http://schemas.openxmlformats.org/officeDocument/2006/relationships/slideLayout" Target="../slideLayouts/slideLayout2.xml"/><Relationship Id="rId6" Type="http://schemas.openxmlformats.org/officeDocument/2006/relationships/image" Target="../media/image73.wmf"/><Relationship Id="rId11" Type="http://schemas.openxmlformats.org/officeDocument/2006/relationships/image" Target="../media/image75.wmf"/><Relationship Id="rId5" Type="http://schemas.openxmlformats.org/officeDocument/2006/relationships/oleObject" Target="../embeddings/oleObject59.bin"/><Relationship Id="rId15" Type="http://schemas.openxmlformats.org/officeDocument/2006/relationships/image" Target="../media/image77.wmf"/><Relationship Id="rId23" Type="http://schemas.openxmlformats.org/officeDocument/2006/relationships/image" Target="../media/image81.wmf"/><Relationship Id="rId10" Type="http://schemas.openxmlformats.org/officeDocument/2006/relationships/oleObject" Target="../embeddings/oleObject62.bin"/><Relationship Id="rId19" Type="http://schemas.openxmlformats.org/officeDocument/2006/relationships/image" Target="../media/image79.wmf"/><Relationship Id="rId4" Type="http://schemas.openxmlformats.org/officeDocument/2006/relationships/image" Target="../media/image72.wmf"/><Relationship Id="rId9" Type="http://schemas.openxmlformats.org/officeDocument/2006/relationships/oleObject" Target="../embeddings/oleObject61.bin"/><Relationship Id="rId14" Type="http://schemas.openxmlformats.org/officeDocument/2006/relationships/oleObject" Target="../embeddings/oleObject64.bin"/><Relationship Id="rId22" Type="http://schemas.openxmlformats.org/officeDocument/2006/relationships/oleObject" Target="../embeddings/oleObject68.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87.wmf"/><Relationship Id="rId18" Type="http://schemas.openxmlformats.org/officeDocument/2006/relationships/oleObject" Target="../embeddings/oleObject60.bin"/><Relationship Id="rId3" Type="http://schemas.openxmlformats.org/officeDocument/2006/relationships/image" Target="../media/image82.wmf"/><Relationship Id="rId7" Type="http://schemas.openxmlformats.org/officeDocument/2006/relationships/image" Target="../media/image84.wmf"/><Relationship Id="rId12" Type="http://schemas.openxmlformats.org/officeDocument/2006/relationships/oleObject" Target="../embeddings/oleObject74.bin"/><Relationship Id="rId17" Type="http://schemas.openxmlformats.org/officeDocument/2006/relationships/image" Target="../media/image89.wmf"/><Relationship Id="rId2" Type="http://schemas.openxmlformats.org/officeDocument/2006/relationships/oleObject" Target="../embeddings/oleObject69.bin"/><Relationship Id="rId16" Type="http://schemas.openxmlformats.org/officeDocument/2006/relationships/oleObject" Target="../embeddings/oleObject76.bin"/><Relationship Id="rId1" Type="http://schemas.openxmlformats.org/officeDocument/2006/relationships/slideLayout" Target="../slideLayouts/slideLayout2.xml"/><Relationship Id="rId6" Type="http://schemas.openxmlformats.org/officeDocument/2006/relationships/oleObject" Target="../embeddings/oleObject71.bin"/><Relationship Id="rId11" Type="http://schemas.openxmlformats.org/officeDocument/2006/relationships/image" Target="../media/image86.wmf"/><Relationship Id="rId5" Type="http://schemas.openxmlformats.org/officeDocument/2006/relationships/image" Target="../media/image83.wmf"/><Relationship Id="rId15" Type="http://schemas.openxmlformats.org/officeDocument/2006/relationships/image" Target="../media/image88.wmf"/><Relationship Id="rId10" Type="http://schemas.openxmlformats.org/officeDocument/2006/relationships/oleObject" Target="../embeddings/oleObject73.bin"/><Relationship Id="rId19" Type="http://schemas.openxmlformats.org/officeDocument/2006/relationships/image" Target="../media/image74.wmf"/><Relationship Id="rId4" Type="http://schemas.openxmlformats.org/officeDocument/2006/relationships/oleObject" Target="../embeddings/oleObject70.bin"/><Relationship Id="rId9" Type="http://schemas.openxmlformats.org/officeDocument/2006/relationships/image" Target="../media/image85.wmf"/><Relationship Id="rId14" Type="http://schemas.openxmlformats.org/officeDocument/2006/relationships/oleObject" Target="../embeddings/oleObject75.bin"/></Relationships>
</file>

<file path=ppt/slides/_rels/slide22.xml.rels><?xml version="1.0" encoding="UTF-8" standalone="yes"?>
<Relationships xmlns="http://schemas.openxmlformats.org/package/2006/relationships"><Relationship Id="rId13" Type="http://schemas.openxmlformats.org/officeDocument/2006/relationships/image" Target="../media/image74.wmf"/><Relationship Id="rId18" Type="http://schemas.openxmlformats.org/officeDocument/2006/relationships/oleObject" Target="../embeddings/oleObject84.bin"/><Relationship Id="rId26" Type="http://schemas.openxmlformats.org/officeDocument/2006/relationships/oleObject" Target="../embeddings/oleObject88.bin"/><Relationship Id="rId3" Type="http://schemas.openxmlformats.org/officeDocument/2006/relationships/image" Target="../media/image90.wmf"/><Relationship Id="rId21" Type="http://schemas.openxmlformats.org/officeDocument/2006/relationships/image" Target="../media/image98.wmf"/><Relationship Id="rId34" Type="http://schemas.openxmlformats.org/officeDocument/2006/relationships/oleObject" Target="../embeddings/oleObject92.bin"/><Relationship Id="rId7" Type="http://schemas.openxmlformats.org/officeDocument/2006/relationships/image" Target="../media/image92.wmf"/><Relationship Id="rId12" Type="http://schemas.openxmlformats.org/officeDocument/2006/relationships/oleObject" Target="../embeddings/oleObject60.bin"/><Relationship Id="rId17" Type="http://schemas.openxmlformats.org/officeDocument/2006/relationships/image" Target="../media/image96.wmf"/><Relationship Id="rId25" Type="http://schemas.openxmlformats.org/officeDocument/2006/relationships/image" Target="../media/image100.wmf"/><Relationship Id="rId33" Type="http://schemas.openxmlformats.org/officeDocument/2006/relationships/image" Target="../media/image104.wmf"/><Relationship Id="rId2" Type="http://schemas.openxmlformats.org/officeDocument/2006/relationships/oleObject" Target="../embeddings/oleObject77.bin"/><Relationship Id="rId16" Type="http://schemas.openxmlformats.org/officeDocument/2006/relationships/oleObject" Target="../embeddings/oleObject83.bin"/><Relationship Id="rId20" Type="http://schemas.openxmlformats.org/officeDocument/2006/relationships/oleObject" Target="../embeddings/oleObject85.bin"/><Relationship Id="rId29" Type="http://schemas.openxmlformats.org/officeDocument/2006/relationships/image" Target="../media/image102.wmf"/><Relationship Id="rId1" Type="http://schemas.openxmlformats.org/officeDocument/2006/relationships/slideLayout" Target="../slideLayouts/slideLayout7.xml"/><Relationship Id="rId6" Type="http://schemas.openxmlformats.org/officeDocument/2006/relationships/oleObject" Target="../embeddings/oleObject79.bin"/><Relationship Id="rId11" Type="http://schemas.openxmlformats.org/officeDocument/2006/relationships/image" Target="../media/image94.wmf"/><Relationship Id="rId24" Type="http://schemas.openxmlformats.org/officeDocument/2006/relationships/oleObject" Target="../embeddings/oleObject87.bin"/><Relationship Id="rId32" Type="http://schemas.openxmlformats.org/officeDocument/2006/relationships/oleObject" Target="../embeddings/oleObject91.bin"/><Relationship Id="rId5" Type="http://schemas.openxmlformats.org/officeDocument/2006/relationships/image" Target="../media/image91.wmf"/><Relationship Id="rId15" Type="http://schemas.openxmlformats.org/officeDocument/2006/relationships/image" Target="../media/image95.wmf"/><Relationship Id="rId23" Type="http://schemas.openxmlformats.org/officeDocument/2006/relationships/image" Target="../media/image99.wmf"/><Relationship Id="rId28" Type="http://schemas.openxmlformats.org/officeDocument/2006/relationships/oleObject" Target="../embeddings/oleObject89.bin"/><Relationship Id="rId10" Type="http://schemas.openxmlformats.org/officeDocument/2006/relationships/oleObject" Target="../embeddings/oleObject81.bin"/><Relationship Id="rId19" Type="http://schemas.openxmlformats.org/officeDocument/2006/relationships/image" Target="../media/image97.wmf"/><Relationship Id="rId31" Type="http://schemas.openxmlformats.org/officeDocument/2006/relationships/image" Target="../media/image103.wmf"/><Relationship Id="rId4" Type="http://schemas.openxmlformats.org/officeDocument/2006/relationships/oleObject" Target="../embeddings/oleObject78.bin"/><Relationship Id="rId9" Type="http://schemas.openxmlformats.org/officeDocument/2006/relationships/image" Target="../media/image93.wmf"/><Relationship Id="rId14" Type="http://schemas.openxmlformats.org/officeDocument/2006/relationships/oleObject" Target="../embeddings/oleObject82.bin"/><Relationship Id="rId22" Type="http://schemas.openxmlformats.org/officeDocument/2006/relationships/oleObject" Target="../embeddings/oleObject86.bin"/><Relationship Id="rId27" Type="http://schemas.openxmlformats.org/officeDocument/2006/relationships/image" Target="../media/image101.wmf"/><Relationship Id="rId30" Type="http://schemas.openxmlformats.org/officeDocument/2006/relationships/oleObject" Target="../embeddings/oleObject90.bin"/><Relationship Id="rId35" Type="http://schemas.openxmlformats.org/officeDocument/2006/relationships/oleObject" Target="../embeddings/oleObject93.bin"/><Relationship Id="rId8" Type="http://schemas.openxmlformats.org/officeDocument/2006/relationships/oleObject" Target="../embeddings/oleObject80.bin"/></Relationships>
</file>

<file path=ppt/slides/_rels/slide23.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06.png"/><Relationship Id="rId7" Type="http://schemas.openxmlformats.org/officeDocument/2006/relationships/oleObject" Target="../embeddings/oleObject95.bin"/><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8.wmf"/><Relationship Id="rId5" Type="http://schemas.openxmlformats.org/officeDocument/2006/relationships/oleObject" Target="../embeddings/oleObject94.bin"/><Relationship Id="rId4" Type="http://schemas.openxmlformats.org/officeDocument/2006/relationships/image" Target="../media/image10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115.emf"/><Relationship Id="rId3" Type="http://schemas.openxmlformats.org/officeDocument/2006/relationships/image" Target="../media/image110.wmf"/><Relationship Id="rId7" Type="http://schemas.openxmlformats.org/officeDocument/2006/relationships/image" Target="../media/image112.wmf"/><Relationship Id="rId12" Type="http://schemas.openxmlformats.org/officeDocument/2006/relationships/oleObject" Target="../embeddings/oleObject101.bin"/><Relationship Id="rId17" Type="http://schemas.openxmlformats.org/officeDocument/2006/relationships/image" Target="../media/image117.wmf"/><Relationship Id="rId2" Type="http://schemas.openxmlformats.org/officeDocument/2006/relationships/oleObject" Target="../embeddings/oleObject96.bin"/><Relationship Id="rId16" Type="http://schemas.openxmlformats.org/officeDocument/2006/relationships/oleObject" Target="../embeddings/oleObject103.bin"/><Relationship Id="rId1" Type="http://schemas.openxmlformats.org/officeDocument/2006/relationships/slideLayout" Target="../slideLayouts/slideLayout7.xml"/><Relationship Id="rId6" Type="http://schemas.openxmlformats.org/officeDocument/2006/relationships/oleObject" Target="../embeddings/oleObject98.bin"/><Relationship Id="rId11" Type="http://schemas.openxmlformats.org/officeDocument/2006/relationships/image" Target="../media/image114.wmf"/><Relationship Id="rId5" Type="http://schemas.openxmlformats.org/officeDocument/2006/relationships/image" Target="../media/image111.wmf"/><Relationship Id="rId15" Type="http://schemas.openxmlformats.org/officeDocument/2006/relationships/image" Target="../media/image116.wmf"/><Relationship Id="rId10" Type="http://schemas.openxmlformats.org/officeDocument/2006/relationships/oleObject" Target="../embeddings/oleObject100.bin"/><Relationship Id="rId4" Type="http://schemas.openxmlformats.org/officeDocument/2006/relationships/oleObject" Target="../embeddings/oleObject97.bin"/><Relationship Id="rId9" Type="http://schemas.openxmlformats.org/officeDocument/2006/relationships/image" Target="../media/image113.wmf"/><Relationship Id="rId14" Type="http://schemas.openxmlformats.org/officeDocument/2006/relationships/oleObject" Target="../embeddings/oleObject102.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23.wmf"/><Relationship Id="rId3" Type="http://schemas.openxmlformats.org/officeDocument/2006/relationships/image" Target="../media/image118.wmf"/><Relationship Id="rId7" Type="http://schemas.openxmlformats.org/officeDocument/2006/relationships/image" Target="../media/image120.wmf"/><Relationship Id="rId12" Type="http://schemas.openxmlformats.org/officeDocument/2006/relationships/oleObject" Target="../embeddings/oleObject109.bin"/><Relationship Id="rId2" Type="http://schemas.openxmlformats.org/officeDocument/2006/relationships/oleObject" Target="../embeddings/oleObject104.bin"/><Relationship Id="rId1" Type="http://schemas.openxmlformats.org/officeDocument/2006/relationships/slideLayout" Target="../slideLayouts/slideLayout7.xml"/><Relationship Id="rId6" Type="http://schemas.openxmlformats.org/officeDocument/2006/relationships/oleObject" Target="../embeddings/oleObject106.bin"/><Relationship Id="rId11" Type="http://schemas.openxmlformats.org/officeDocument/2006/relationships/image" Target="../media/image122.wmf"/><Relationship Id="rId5" Type="http://schemas.openxmlformats.org/officeDocument/2006/relationships/image" Target="../media/image119.wmf"/><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121.wmf"/><Relationship Id="rId14" Type="http://schemas.openxmlformats.org/officeDocument/2006/relationships/image" Target="../media/image124.jpeg"/></Relationships>
</file>

<file path=ppt/slides/_rels/slide2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oleObject" Target="../embeddings/oleObject115.bin"/><Relationship Id="rId3" Type="http://schemas.openxmlformats.org/officeDocument/2006/relationships/image" Target="../media/image127.wmf"/><Relationship Id="rId7" Type="http://schemas.openxmlformats.org/officeDocument/2006/relationships/image" Target="../media/image129.wmf"/><Relationship Id="rId12" Type="http://schemas.openxmlformats.org/officeDocument/2006/relationships/image" Target="../media/image131.wmf"/><Relationship Id="rId2" Type="http://schemas.openxmlformats.org/officeDocument/2006/relationships/oleObject" Target="../embeddings/oleObject110.bin"/><Relationship Id="rId1" Type="http://schemas.openxmlformats.org/officeDocument/2006/relationships/slideLayout" Target="../slideLayouts/slideLayout2.xml"/><Relationship Id="rId6" Type="http://schemas.openxmlformats.org/officeDocument/2006/relationships/oleObject" Target="../embeddings/oleObject112.bin"/><Relationship Id="rId11" Type="http://schemas.openxmlformats.org/officeDocument/2006/relationships/oleObject" Target="../embeddings/oleObject114.bin"/><Relationship Id="rId5" Type="http://schemas.openxmlformats.org/officeDocument/2006/relationships/image" Target="../media/image128.wmf"/><Relationship Id="rId15" Type="http://schemas.openxmlformats.org/officeDocument/2006/relationships/image" Target="../media/image133.jpeg"/><Relationship Id="rId10" Type="http://schemas.openxmlformats.org/officeDocument/2006/relationships/image" Target="../media/image125.png"/><Relationship Id="rId4" Type="http://schemas.openxmlformats.org/officeDocument/2006/relationships/oleObject" Target="../embeddings/oleObject111.bin"/><Relationship Id="rId9" Type="http://schemas.openxmlformats.org/officeDocument/2006/relationships/image" Target="../media/image130.wmf"/><Relationship Id="rId14" Type="http://schemas.openxmlformats.org/officeDocument/2006/relationships/image" Target="../media/image132.e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19.bin"/><Relationship Id="rId13" Type="http://schemas.openxmlformats.org/officeDocument/2006/relationships/image" Target="../media/image139.wmf"/><Relationship Id="rId3" Type="http://schemas.openxmlformats.org/officeDocument/2006/relationships/image" Target="../media/image134.emf"/><Relationship Id="rId7" Type="http://schemas.openxmlformats.org/officeDocument/2006/relationships/image" Target="../media/image136.wmf"/><Relationship Id="rId12" Type="http://schemas.openxmlformats.org/officeDocument/2006/relationships/oleObject" Target="../embeddings/oleObject121.bin"/><Relationship Id="rId2" Type="http://schemas.openxmlformats.org/officeDocument/2006/relationships/oleObject" Target="../embeddings/oleObject116.bin"/><Relationship Id="rId1" Type="http://schemas.openxmlformats.org/officeDocument/2006/relationships/slideLayout" Target="../slideLayouts/slideLayout2.xml"/><Relationship Id="rId6" Type="http://schemas.openxmlformats.org/officeDocument/2006/relationships/oleObject" Target="../embeddings/oleObject118.bin"/><Relationship Id="rId11" Type="http://schemas.openxmlformats.org/officeDocument/2006/relationships/image" Target="../media/image138.wmf"/><Relationship Id="rId5" Type="http://schemas.openxmlformats.org/officeDocument/2006/relationships/image" Target="../media/image135.wmf"/><Relationship Id="rId15" Type="http://schemas.openxmlformats.org/officeDocument/2006/relationships/image" Target="../media/image132.emf"/><Relationship Id="rId10" Type="http://schemas.openxmlformats.org/officeDocument/2006/relationships/oleObject" Target="../embeddings/oleObject120.bin"/><Relationship Id="rId4" Type="http://schemas.openxmlformats.org/officeDocument/2006/relationships/oleObject" Target="../embeddings/oleObject117.bin"/><Relationship Id="rId9" Type="http://schemas.openxmlformats.org/officeDocument/2006/relationships/image" Target="../media/image137.wmf"/><Relationship Id="rId14" Type="http://schemas.openxmlformats.org/officeDocument/2006/relationships/oleObject" Target="../embeddings/oleObject115.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oleObject" Target="../embeddings/oleObject19.bin"/><Relationship Id="rId18" Type="http://schemas.openxmlformats.org/officeDocument/2006/relationships/image" Target="../media/image20.wmf"/><Relationship Id="rId3" Type="http://schemas.openxmlformats.org/officeDocument/2006/relationships/image" Target="../media/image13.wmf"/><Relationship Id="rId7" Type="http://schemas.openxmlformats.org/officeDocument/2006/relationships/image" Target="../media/image15.wmf"/><Relationship Id="rId12" Type="http://schemas.openxmlformats.org/officeDocument/2006/relationships/image" Target="../media/image17.wmf"/><Relationship Id="rId17" Type="http://schemas.openxmlformats.org/officeDocument/2006/relationships/oleObject" Target="../embeddings/oleObject21.bin"/><Relationship Id="rId2" Type="http://schemas.openxmlformats.org/officeDocument/2006/relationships/oleObject" Target="../embeddings/oleObject13.bin"/><Relationship Id="rId16" Type="http://schemas.openxmlformats.org/officeDocument/2006/relationships/image" Target="../media/image19.wmf"/><Relationship Id="rId1" Type="http://schemas.openxmlformats.org/officeDocument/2006/relationships/slideLayout" Target="../slideLayouts/slideLayout7.xml"/><Relationship Id="rId6" Type="http://schemas.openxmlformats.org/officeDocument/2006/relationships/oleObject" Target="../embeddings/oleObject15.bin"/><Relationship Id="rId11" Type="http://schemas.openxmlformats.org/officeDocument/2006/relationships/oleObject" Target="../embeddings/oleObject18.bin"/><Relationship Id="rId5" Type="http://schemas.openxmlformats.org/officeDocument/2006/relationships/image" Target="../media/image14.wmf"/><Relationship Id="rId15" Type="http://schemas.openxmlformats.org/officeDocument/2006/relationships/oleObject" Target="../embeddings/oleObject20.bin"/><Relationship Id="rId10" Type="http://schemas.openxmlformats.org/officeDocument/2006/relationships/oleObject" Target="../embeddings/oleObject17.bin"/><Relationship Id="rId19" Type="http://schemas.openxmlformats.org/officeDocument/2006/relationships/image" Target="../media/image21.png"/><Relationship Id="rId4" Type="http://schemas.openxmlformats.org/officeDocument/2006/relationships/oleObject" Target="../embeddings/oleObject14.bin"/><Relationship Id="rId9" Type="http://schemas.openxmlformats.org/officeDocument/2006/relationships/image" Target="../media/image16.wmf"/><Relationship Id="rId14" Type="http://schemas.openxmlformats.org/officeDocument/2006/relationships/image" Target="../media/image18.w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25.bin"/><Relationship Id="rId3" Type="http://schemas.openxmlformats.org/officeDocument/2006/relationships/image" Target="../media/image140.wmf"/><Relationship Id="rId7" Type="http://schemas.openxmlformats.org/officeDocument/2006/relationships/image" Target="../media/image142.wmf"/><Relationship Id="rId2" Type="http://schemas.openxmlformats.org/officeDocument/2006/relationships/oleObject" Target="../embeddings/oleObject122.bin"/><Relationship Id="rId1" Type="http://schemas.openxmlformats.org/officeDocument/2006/relationships/slideLayout" Target="../slideLayouts/slideLayout7.xml"/><Relationship Id="rId6" Type="http://schemas.openxmlformats.org/officeDocument/2006/relationships/oleObject" Target="../embeddings/oleObject124.bin"/><Relationship Id="rId5" Type="http://schemas.openxmlformats.org/officeDocument/2006/relationships/image" Target="../media/image141.wmf"/><Relationship Id="rId4" Type="http://schemas.openxmlformats.org/officeDocument/2006/relationships/oleObject" Target="../embeddings/oleObject123.bin"/><Relationship Id="rId9" Type="http://schemas.openxmlformats.org/officeDocument/2006/relationships/image" Target="../media/image143.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29.bin"/><Relationship Id="rId13" Type="http://schemas.openxmlformats.org/officeDocument/2006/relationships/image" Target="../media/image149.emf"/><Relationship Id="rId3" Type="http://schemas.openxmlformats.org/officeDocument/2006/relationships/image" Target="../media/image144.emf"/><Relationship Id="rId7" Type="http://schemas.openxmlformats.org/officeDocument/2006/relationships/image" Target="../media/image146.wmf"/><Relationship Id="rId12" Type="http://schemas.openxmlformats.org/officeDocument/2006/relationships/oleObject" Target="../embeddings/oleObject131.bin"/><Relationship Id="rId2" Type="http://schemas.openxmlformats.org/officeDocument/2006/relationships/oleObject" Target="../embeddings/oleObject126.bin"/><Relationship Id="rId1" Type="http://schemas.openxmlformats.org/officeDocument/2006/relationships/slideLayout" Target="../slideLayouts/slideLayout7.xml"/><Relationship Id="rId6" Type="http://schemas.openxmlformats.org/officeDocument/2006/relationships/oleObject" Target="../embeddings/oleObject128.bin"/><Relationship Id="rId11" Type="http://schemas.openxmlformats.org/officeDocument/2006/relationships/image" Target="../media/image148.emf"/><Relationship Id="rId5" Type="http://schemas.openxmlformats.org/officeDocument/2006/relationships/image" Target="../media/image145.wmf"/><Relationship Id="rId15" Type="http://schemas.openxmlformats.org/officeDocument/2006/relationships/image" Target="../media/image150.emf"/><Relationship Id="rId10" Type="http://schemas.openxmlformats.org/officeDocument/2006/relationships/oleObject" Target="../embeddings/oleObject130.bin"/><Relationship Id="rId4" Type="http://schemas.openxmlformats.org/officeDocument/2006/relationships/oleObject" Target="../embeddings/oleObject127.bin"/><Relationship Id="rId9" Type="http://schemas.openxmlformats.org/officeDocument/2006/relationships/image" Target="../media/image147.wmf"/><Relationship Id="rId14" Type="http://schemas.openxmlformats.org/officeDocument/2006/relationships/oleObject" Target="../embeddings/oleObject132.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image" Target="../media/image146.wmf"/><Relationship Id="rId18" Type="http://schemas.openxmlformats.org/officeDocument/2006/relationships/oleObject" Target="../embeddings/oleObject137.bin"/><Relationship Id="rId3" Type="http://schemas.openxmlformats.org/officeDocument/2006/relationships/image" Target="../media/image151.emf"/><Relationship Id="rId7" Type="http://schemas.openxmlformats.org/officeDocument/2006/relationships/image" Target="../media/image153.wmf"/><Relationship Id="rId12" Type="http://schemas.openxmlformats.org/officeDocument/2006/relationships/oleObject" Target="../embeddings/oleObject128.bin"/><Relationship Id="rId17" Type="http://schemas.openxmlformats.org/officeDocument/2006/relationships/image" Target="../media/image148.emf"/><Relationship Id="rId2" Type="http://schemas.openxmlformats.org/officeDocument/2006/relationships/oleObject" Target="../embeddings/oleObject133.bin"/><Relationship Id="rId16" Type="http://schemas.openxmlformats.org/officeDocument/2006/relationships/oleObject" Target="../embeddings/oleObject130.bin"/><Relationship Id="rId1" Type="http://schemas.openxmlformats.org/officeDocument/2006/relationships/slideLayout" Target="../slideLayouts/slideLayout7.xml"/><Relationship Id="rId6" Type="http://schemas.openxmlformats.org/officeDocument/2006/relationships/oleObject" Target="../embeddings/oleObject135.bin"/><Relationship Id="rId11" Type="http://schemas.openxmlformats.org/officeDocument/2006/relationships/image" Target="../media/image144.emf"/><Relationship Id="rId5" Type="http://schemas.openxmlformats.org/officeDocument/2006/relationships/image" Target="../media/image152.emf"/><Relationship Id="rId15" Type="http://schemas.openxmlformats.org/officeDocument/2006/relationships/image" Target="../media/image147.wmf"/><Relationship Id="rId10" Type="http://schemas.openxmlformats.org/officeDocument/2006/relationships/oleObject" Target="../embeddings/oleObject126.bin"/><Relationship Id="rId19" Type="http://schemas.openxmlformats.org/officeDocument/2006/relationships/image" Target="../media/image155.wmf"/><Relationship Id="rId4" Type="http://schemas.openxmlformats.org/officeDocument/2006/relationships/oleObject" Target="../embeddings/oleObject134.bin"/><Relationship Id="rId9" Type="http://schemas.openxmlformats.org/officeDocument/2006/relationships/image" Target="../media/image154.wmf"/><Relationship Id="rId14" Type="http://schemas.openxmlformats.org/officeDocument/2006/relationships/oleObject" Target="../embeddings/oleObject129.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41.bin"/><Relationship Id="rId13" Type="http://schemas.openxmlformats.org/officeDocument/2006/relationships/image" Target="../media/image146.wmf"/><Relationship Id="rId3" Type="http://schemas.openxmlformats.org/officeDocument/2006/relationships/image" Target="../media/image156.wmf"/><Relationship Id="rId7" Type="http://schemas.openxmlformats.org/officeDocument/2006/relationships/image" Target="../media/image158.wmf"/><Relationship Id="rId12" Type="http://schemas.openxmlformats.org/officeDocument/2006/relationships/oleObject" Target="../embeddings/oleObject128.bin"/><Relationship Id="rId17" Type="http://schemas.openxmlformats.org/officeDocument/2006/relationships/image" Target="../media/image148.emf"/><Relationship Id="rId2" Type="http://schemas.openxmlformats.org/officeDocument/2006/relationships/oleObject" Target="../embeddings/oleObject138.bin"/><Relationship Id="rId16" Type="http://schemas.openxmlformats.org/officeDocument/2006/relationships/oleObject" Target="../embeddings/oleObject130.bin"/><Relationship Id="rId1" Type="http://schemas.openxmlformats.org/officeDocument/2006/relationships/slideLayout" Target="../slideLayouts/slideLayout2.xml"/><Relationship Id="rId6" Type="http://schemas.openxmlformats.org/officeDocument/2006/relationships/oleObject" Target="../embeddings/oleObject140.bin"/><Relationship Id="rId11" Type="http://schemas.openxmlformats.org/officeDocument/2006/relationships/image" Target="../media/image144.emf"/><Relationship Id="rId5" Type="http://schemas.openxmlformats.org/officeDocument/2006/relationships/image" Target="../media/image157.wmf"/><Relationship Id="rId15" Type="http://schemas.openxmlformats.org/officeDocument/2006/relationships/image" Target="../media/image147.wmf"/><Relationship Id="rId10" Type="http://schemas.openxmlformats.org/officeDocument/2006/relationships/oleObject" Target="../embeddings/oleObject126.bin"/><Relationship Id="rId4" Type="http://schemas.openxmlformats.org/officeDocument/2006/relationships/oleObject" Target="../embeddings/oleObject139.bin"/><Relationship Id="rId9" Type="http://schemas.openxmlformats.org/officeDocument/2006/relationships/image" Target="../media/image159.wmf"/><Relationship Id="rId14" Type="http://schemas.openxmlformats.org/officeDocument/2006/relationships/oleObject" Target="../embeddings/oleObject142.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26.bin"/><Relationship Id="rId13" Type="http://schemas.openxmlformats.org/officeDocument/2006/relationships/image" Target="../media/image147.wmf"/><Relationship Id="rId3" Type="http://schemas.openxmlformats.org/officeDocument/2006/relationships/image" Target="../media/image160.wmf"/><Relationship Id="rId7" Type="http://schemas.openxmlformats.org/officeDocument/2006/relationships/image" Target="../media/image162.wmf"/><Relationship Id="rId12" Type="http://schemas.openxmlformats.org/officeDocument/2006/relationships/oleObject" Target="../embeddings/oleObject146.bin"/><Relationship Id="rId2" Type="http://schemas.openxmlformats.org/officeDocument/2006/relationships/oleObject" Target="../embeddings/oleObject143.bin"/><Relationship Id="rId1" Type="http://schemas.openxmlformats.org/officeDocument/2006/relationships/slideLayout" Target="../slideLayouts/slideLayout2.xml"/><Relationship Id="rId6" Type="http://schemas.openxmlformats.org/officeDocument/2006/relationships/oleObject" Target="../embeddings/oleObject145.bin"/><Relationship Id="rId11" Type="http://schemas.openxmlformats.org/officeDocument/2006/relationships/image" Target="../media/image146.wmf"/><Relationship Id="rId5" Type="http://schemas.openxmlformats.org/officeDocument/2006/relationships/image" Target="../media/image161.wmf"/><Relationship Id="rId15" Type="http://schemas.openxmlformats.org/officeDocument/2006/relationships/image" Target="../media/image148.emf"/><Relationship Id="rId10" Type="http://schemas.openxmlformats.org/officeDocument/2006/relationships/oleObject" Target="../embeddings/oleObject128.bin"/><Relationship Id="rId4" Type="http://schemas.openxmlformats.org/officeDocument/2006/relationships/oleObject" Target="../embeddings/oleObject144.bin"/><Relationship Id="rId9" Type="http://schemas.openxmlformats.org/officeDocument/2006/relationships/image" Target="../media/image144.emf"/><Relationship Id="rId14" Type="http://schemas.openxmlformats.org/officeDocument/2006/relationships/oleObject" Target="../embeddings/oleObject130.bin"/></Relationships>
</file>

<file path=ppt/slides/_rels/slide4.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27.wm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25.bin"/><Relationship Id="rId14" Type="http://schemas.openxmlformats.org/officeDocument/2006/relationships/image" Target="../media/image28.wmf"/></Relationships>
</file>

<file path=ppt/slides/_rels/slide5.x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1.wmf"/><Relationship Id="rId2" Type="http://schemas.openxmlformats.org/officeDocument/2006/relationships/oleObject" Target="../embeddings/oleObject28.bin"/><Relationship Id="rId1" Type="http://schemas.openxmlformats.org/officeDocument/2006/relationships/slideLayout" Target="../slideLayouts/slideLayout2.xml"/><Relationship Id="rId6" Type="http://schemas.openxmlformats.org/officeDocument/2006/relationships/oleObject" Target="../embeddings/oleObject30.bin"/><Relationship Id="rId5" Type="http://schemas.openxmlformats.org/officeDocument/2006/relationships/image" Target="../media/image30.w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1.bin"/><Relationship Id="rId1" Type="http://schemas.openxmlformats.org/officeDocument/2006/relationships/slideLayout" Target="../slideLayouts/slideLayout7.xml"/><Relationship Id="rId5" Type="http://schemas.openxmlformats.org/officeDocument/2006/relationships/image" Target="../media/image33.wmf"/><Relationship Id="rId4" Type="http://schemas.openxmlformats.org/officeDocument/2006/relationships/oleObject" Target="../embeddings/oleObject32.bin"/></Relationships>
</file>

<file path=ppt/slides/_rels/slide7.xml.rels><?xml version="1.0" encoding="UTF-8" standalone="yes"?>
<Relationships xmlns="http://schemas.openxmlformats.org/package/2006/relationships"><Relationship Id="rId2" Type="http://schemas.openxmlformats.org/officeDocument/2006/relationships/image" Target="../media/image34.jf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oleObject" Target="../embeddings/oleObject38.bin"/><Relationship Id="rId3" Type="http://schemas.openxmlformats.org/officeDocument/2006/relationships/image" Target="../media/image35.wmf"/><Relationship Id="rId7" Type="http://schemas.openxmlformats.org/officeDocument/2006/relationships/image" Target="../media/image37.wmf"/><Relationship Id="rId12" Type="http://schemas.openxmlformats.org/officeDocument/2006/relationships/image" Target="../media/image40.jpeg"/><Relationship Id="rId2" Type="http://schemas.openxmlformats.org/officeDocument/2006/relationships/oleObject" Target="../embeddings/oleObject33.bin"/><Relationship Id="rId1" Type="http://schemas.openxmlformats.org/officeDocument/2006/relationships/slideLayout" Target="../slideLayouts/slideLayout7.xml"/><Relationship Id="rId6" Type="http://schemas.openxmlformats.org/officeDocument/2006/relationships/oleObject" Target="../embeddings/oleObject35.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38.wmf"/><Relationship Id="rId14" Type="http://schemas.openxmlformats.org/officeDocument/2006/relationships/image" Target="../media/image41.wm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2.wmf"/><Relationship Id="rId7" Type="http://schemas.openxmlformats.org/officeDocument/2006/relationships/image" Target="../media/image44.wmf"/><Relationship Id="rId2" Type="http://schemas.openxmlformats.org/officeDocument/2006/relationships/oleObject" Target="../embeddings/oleObject39.bin"/><Relationship Id="rId1" Type="http://schemas.openxmlformats.org/officeDocument/2006/relationships/slideLayout" Target="../slideLayouts/slideLayout7.xml"/><Relationship Id="rId6" Type="http://schemas.openxmlformats.org/officeDocument/2006/relationships/oleObject" Target="../embeddings/oleObject41.bin"/><Relationship Id="rId5" Type="http://schemas.openxmlformats.org/officeDocument/2006/relationships/image" Target="../media/image43.wmf"/><Relationship Id="rId4" Type="http://schemas.openxmlformats.org/officeDocument/2006/relationships/oleObject" Target="../embeddings/oleObject4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a:extLst>
              <a:ext uri="{FF2B5EF4-FFF2-40B4-BE49-F238E27FC236}">
                <a16:creationId xmlns:a16="http://schemas.microsoft.com/office/drawing/2014/main" id="{E8A6F4B8-6493-D0AB-8FD2-6092DBF38165}"/>
              </a:ext>
            </a:extLst>
          </p:cNvPr>
          <p:cNvSpPr txBox="1">
            <a:spLocks noChangeArrowheads="1"/>
          </p:cNvSpPr>
          <p:nvPr/>
        </p:nvSpPr>
        <p:spPr bwMode="auto">
          <a:xfrm>
            <a:off x="1969420" y="4775140"/>
            <a:ext cx="552778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b="1" dirty="0">
                <a:latin typeface="黑体" panose="02010609060101010101" pitchFamily="49" charset="-122"/>
                <a:ea typeface="黑体" panose="02010609060101010101" pitchFamily="49" charset="-122"/>
              </a:rPr>
              <a:t>作业：</a:t>
            </a:r>
            <a:r>
              <a:rPr lang="en-US" altLang="zh-CN" b="1" dirty="0">
                <a:latin typeface="黑体" panose="02010609060101010101" pitchFamily="49" charset="-122"/>
                <a:ea typeface="黑体" panose="02010609060101010101" pitchFamily="49" charset="-122"/>
              </a:rPr>
              <a:t>P354  6.4----6</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8</a:t>
            </a:r>
          </a:p>
          <a:p>
            <a:pPr eaLnBrk="1" hangingPunct="1">
              <a:spcBef>
                <a:spcPct val="50000"/>
              </a:spcBef>
              <a:buClrTx/>
              <a:buSzTx/>
              <a:buFontTx/>
              <a:buNone/>
            </a:pPr>
            <a:r>
              <a:rPr lang="en-US" altLang="zh-CN" b="1" dirty="0">
                <a:latin typeface="黑体" panose="02010609060101010101" pitchFamily="49" charset="-122"/>
                <a:ea typeface="黑体" panose="02010609060101010101" pitchFamily="49" charset="-122"/>
              </a:rPr>
              <a:t>      P361  6.5----5</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6</a:t>
            </a:r>
            <a:endParaRPr lang="zh-CN" altLang="en-US" b="1" dirty="0">
              <a:latin typeface="黑体" panose="02010609060101010101" pitchFamily="49" charset="-122"/>
              <a:ea typeface="黑体" panose="02010609060101010101" pitchFamily="49" charset="-122"/>
            </a:endParaRPr>
          </a:p>
        </p:txBody>
      </p:sp>
      <p:sp>
        <p:nvSpPr>
          <p:cNvPr id="16387" name="TextBox 6">
            <a:extLst>
              <a:ext uri="{FF2B5EF4-FFF2-40B4-BE49-F238E27FC236}">
                <a16:creationId xmlns:a16="http://schemas.microsoft.com/office/drawing/2014/main" id="{29AF971E-9B4E-F137-328B-B6C04DCC96A9}"/>
              </a:ext>
            </a:extLst>
          </p:cNvPr>
          <p:cNvSpPr txBox="1">
            <a:spLocks noChangeArrowheads="1"/>
          </p:cNvSpPr>
          <p:nvPr/>
        </p:nvSpPr>
        <p:spPr bwMode="auto">
          <a:xfrm>
            <a:off x="1819695" y="436599"/>
            <a:ext cx="58272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4400" dirty="0">
                <a:solidFill>
                  <a:srgbClr val="0000FF"/>
                </a:solidFill>
                <a:latin typeface="黑体" panose="02010609060101010101" pitchFamily="49" charset="-122"/>
                <a:ea typeface="黑体" panose="02010609060101010101" pitchFamily="49" charset="-122"/>
              </a:rPr>
              <a:t>第六章 磁介质（</a:t>
            </a:r>
            <a:r>
              <a:rPr lang="en-US" altLang="zh-CN" sz="4400" dirty="0">
                <a:solidFill>
                  <a:srgbClr val="0000FF"/>
                </a:solidFill>
                <a:latin typeface="黑体" panose="02010609060101010101" pitchFamily="49" charset="-122"/>
                <a:ea typeface="黑体" panose="02010609060101010101" pitchFamily="49" charset="-122"/>
              </a:rPr>
              <a:t>A12</a:t>
            </a:r>
            <a:r>
              <a:rPr lang="zh-CN" altLang="en-US" sz="4400" dirty="0">
                <a:solidFill>
                  <a:srgbClr val="0000FF"/>
                </a:solidFill>
                <a:latin typeface="黑体" panose="02010609060101010101" pitchFamily="49" charset="-122"/>
                <a:ea typeface="黑体" panose="02010609060101010101" pitchFamily="49" charset="-122"/>
              </a:rPr>
              <a:t>）</a:t>
            </a:r>
          </a:p>
        </p:txBody>
      </p:sp>
      <p:sp>
        <p:nvSpPr>
          <p:cNvPr id="16388" name="TextBox 7">
            <a:extLst>
              <a:ext uri="{FF2B5EF4-FFF2-40B4-BE49-F238E27FC236}">
                <a16:creationId xmlns:a16="http://schemas.microsoft.com/office/drawing/2014/main" id="{40F4F170-2D00-DB27-A20C-BBB35BF3DD4B}"/>
              </a:ext>
            </a:extLst>
          </p:cNvPr>
          <p:cNvSpPr txBox="1">
            <a:spLocks noChangeArrowheads="1"/>
          </p:cNvSpPr>
          <p:nvPr/>
        </p:nvSpPr>
        <p:spPr bwMode="auto">
          <a:xfrm>
            <a:off x="1776365" y="1894136"/>
            <a:ext cx="5160387" cy="219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marL="457200" indent="-457200" eaLnBrk="1" hangingPunct="1">
              <a:lnSpc>
                <a:spcPct val="150000"/>
              </a:lnSpc>
              <a:spcBef>
                <a:spcPct val="0"/>
              </a:spcBef>
              <a:buClrTx/>
              <a:buSzTx/>
            </a:pPr>
            <a:r>
              <a:rPr lang="zh-CN" altLang="en-US" dirty="0">
                <a:latin typeface="黑体" panose="02010609060101010101" pitchFamily="49" charset="-122"/>
                <a:ea typeface="黑体" panose="02010609060101010101" pitchFamily="49" charset="-122"/>
              </a:rPr>
              <a:t>磁介质的分类及磁化规律</a:t>
            </a:r>
            <a:endParaRPr lang="en-US" altLang="zh-CN" dirty="0">
              <a:latin typeface="黑体" panose="02010609060101010101" pitchFamily="49" charset="-122"/>
              <a:ea typeface="黑体" panose="02010609060101010101" pitchFamily="49" charset="-122"/>
            </a:endParaRPr>
          </a:p>
          <a:p>
            <a:pPr marL="457200" indent="-457200" eaLnBrk="1" hangingPunct="1">
              <a:lnSpc>
                <a:spcPct val="150000"/>
              </a:lnSpc>
              <a:spcBef>
                <a:spcPct val="0"/>
              </a:spcBef>
              <a:buClrTx/>
              <a:buSzTx/>
            </a:pPr>
            <a:r>
              <a:rPr lang="zh-CN" altLang="en-US" dirty="0">
                <a:latin typeface="黑体" panose="02010609060101010101" pitchFamily="49" charset="-122"/>
                <a:ea typeface="黑体" panose="02010609060101010101" pitchFamily="49" charset="-122"/>
              </a:rPr>
              <a:t>磁介质的边界条件</a:t>
            </a:r>
            <a:endParaRPr lang="en-US" altLang="zh-CN" dirty="0">
              <a:latin typeface="黑体" panose="02010609060101010101" pitchFamily="49" charset="-122"/>
              <a:ea typeface="黑体" panose="02010609060101010101" pitchFamily="49" charset="-122"/>
            </a:endParaRPr>
          </a:p>
          <a:p>
            <a:pPr marL="457200" indent="-457200" eaLnBrk="1" hangingPunct="1">
              <a:lnSpc>
                <a:spcPct val="150000"/>
              </a:lnSpc>
              <a:spcBef>
                <a:spcPct val="0"/>
              </a:spcBef>
              <a:buClrTx/>
              <a:buSzTx/>
            </a:pPr>
            <a:r>
              <a:rPr lang="zh-CN" altLang="en-US" dirty="0">
                <a:latin typeface="黑体" panose="02010609060101010101" pitchFamily="49" charset="-122"/>
                <a:ea typeface="黑体" panose="02010609060101010101" pitchFamily="49" charset="-122"/>
              </a:rPr>
              <a:t>磁场的能量和能量密度</a:t>
            </a:r>
          </a:p>
        </p:txBody>
      </p:sp>
      <p:sp>
        <p:nvSpPr>
          <p:cNvPr id="16389" name="灯片编号占位符 1">
            <a:extLst>
              <a:ext uri="{FF2B5EF4-FFF2-40B4-BE49-F238E27FC236}">
                <a16:creationId xmlns:a16="http://schemas.microsoft.com/office/drawing/2014/main" id="{B6629719-91D2-1718-1745-D614CDBB82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DEA3A34C-055A-4730-88C4-4AD0AB70FE69}" type="slidenum">
              <a:rPr kumimoji="0" lang="en-US" altLang="zh-CN" sz="1400"/>
              <a:pPr/>
              <a:t>1</a:t>
            </a:fld>
            <a:endParaRPr kumimoji="0" lang="en-US" altLang="zh-CN"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A679A22-EA8D-8740-135B-6F000A73CCB5}"/>
              </a:ext>
            </a:extLst>
          </p:cNvPr>
          <p:cNvSpPr>
            <a:spLocks noGrp="1" noChangeArrowheads="1"/>
          </p:cNvSpPr>
          <p:nvPr>
            <p:ph type="title"/>
          </p:nvPr>
        </p:nvSpPr>
        <p:spPr>
          <a:xfrm>
            <a:off x="162665" y="171450"/>
            <a:ext cx="8162925" cy="762000"/>
          </a:xfrm>
        </p:spPr>
        <p:txBody>
          <a:bodyPr/>
          <a:lstStyle/>
          <a:p>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外磁场对电子轨道运动的影响</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47" name="Rectangle 3">
            <a:extLst>
              <a:ext uri="{FF2B5EF4-FFF2-40B4-BE49-F238E27FC236}">
                <a16:creationId xmlns:a16="http://schemas.microsoft.com/office/drawing/2014/main" id="{32547495-5B48-8A1A-F8B4-877E70DDE845}"/>
              </a:ext>
            </a:extLst>
          </p:cNvPr>
          <p:cNvSpPr>
            <a:spLocks noGrp="1" noChangeArrowheads="1"/>
          </p:cNvSpPr>
          <p:nvPr>
            <p:ph type="body" idx="1"/>
          </p:nvPr>
        </p:nvSpPr>
        <p:spPr>
          <a:xfrm>
            <a:off x="225058" y="1047563"/>
            <a:ext cx="8693883" cy="461665"/>
          </a:xfrm>
        </p:spPr>
        <p:txBody>
          <a:bodyPr>
            <a:normAutofit/>
          </a:bodyPr>
          <a:lstStyle/>
          <a:p>
            <a:pPr>
              <a:buClr>
                <a:srgbClr val="0000CC"/>
              </a:buClr>
              <a:buSzPct val="70000"/>
              <a:buFont typeface="Wingdings" panose="05000000000000000000" pitchFamily="2" charset="2"/>
              <a:buChar char="u"/>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外磁场作用在一个抗磁原子上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设外场平行于角速度方向</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48" name="Text Box 4">
            <a:extLst>
              <a:ext uri="{FF2B5EF4-FFF2-40B4-BE49-F238E27FC236}">
                <a16:creationId xmlns:a16="http://schemas.microsoft.com/office/drawing/2014/main" id="{83B392EA-F1FE-51F9-9B39-84E5A7939064}"/>
              </a:ext>
            </a:extLst>
          </p:cNvPr>
          <p:cNvSpPr txBox="1">
            <a:spLocks noChangeArrowheads="1"/>
          </p:cNvSpPr>
          <p:nvPr/>
        </p:nvSpPr>
        <p:spPr bwMode="auto">
          <a:xfrm>
            <a:off x="-260582" y="1629342"/>
            <a:ext cx="95874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marL="800100" lvl="1" indent="-342900" eaLnBrk="1" hangingPunct="1">
              <a:buClr>
                <a:srgbClr val="0000CC"/>
              </a:buClr>
              <a:buFont typeface="Wingdings" panose="05000000000000000000" pitchFamily="2" charset="2"/>
              <a:buChar char="u"/>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此时电子除了受原子核的库仑力之外，还受到洛伦兹力</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154" name="Object 4">
            <a:extLst>
              <a:ext uri="{FF2B5EF4-FFF2-40B4-BE49-F238E27FC236}">
                <a16:creationId xmlns:a16="http://schemas.microsoft.com/office/drawing/2014/main" id="{A1ECCFC6-4AB8-A620-D9FA-6097A2D76A7C}"/>
              </a:ext>
            </a:extLst>
          </p:cNvPr>
          <p:cNvGraphicFramePr>
            <a:graphicFrameLocks noChangeAspect="1"/>
          </p:cNvGraphicFramePr>
          <p:nvPr>
            <p:extLst>
              <p:ext uri="{D42A27DB-BD31-4B8C-83A1-F6EECF244321}">
                <p14:modId xmlns:p14="http://schemas.microsoft.com/office/powerpoint/2010/main" val="2525318204"/>
              </p:ext>
            </p:extLst>
          </p:nvPr>
        </p:nvGraphicFramePr>
        <p:xfrm>
          <a:off x="1135856" y="2218738"/>
          <a:ext cx="3703637" cy="1123950"/>
        </p:xfrm>
        <a:graphic>
          <a:graphicData uri="http://schemas.openxmlformats.org/presentationml/2006/ole">
            <mc:AlternateContent xmlns:mc="http://schemas.openxmlformats.org/markup-compatibility/2006">
              <mc:Choice xmlns:v="urn:schemas-microsoft-com:vml" Requires="v">
                <p:oleObj name="Equation" r:id="rId2" imgW="1524000" imgH="457200" progId="Equation.3">
                  <p:embed/>
                </p:oleObj>
              </mc:Choice>
              <mc:Fallback>
                <p:oleObj name="Equation" r:id="rId2" imgW="1524000" imgH="457200" progId="Equation.3">
                  <p:embed/>
                  <p:pic>
                    <p:nvPicPr>
                      <p:cNvPr id="6154" name="Object 4">
                        <a:extLst>
                          <a:ext uri="{FF2B5EF4-FFF2-40B4-BE49-F238E27FC236}">
                            <a16:creationId xmlns:a16="http://schemas.microsoft.com/office/drawing/2014/main" id="{A1ECCFC6-4AB8-A620-D9FA-6097A2D76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856" y="2218738"/>
                        <a:ext cx="3703637" cy="1123950"/>
                      </a:xfrm>
                      <a:prstGeom prst="rect">
                        <a:avLst/>
                      </a:prstGeom>
                      <a:solidFill>
                        <a:schemeClr val="accent4">
                          <a:lumMod val="20000"/>
                          <a:lumOff val="80000"/>
                        </a:schemeClr>
                      </a:solidFill>
                      <a:ln>
                        <a:noFill/>
                      </a:ln>
                    </p:spPr>
                  </p:pic>
                </p:oleObj>
              </mc:Fallback>
            </mc:AlternateContent>
          </a:graphicData>
        </a:graphic>
      </p:graphicFrame>
      <p:graphicFrame>
        <p:nvGraphicFramePr>
          <p:cNvPr id="6156" name="Object 5">
            <a:extLst>
              <a:ext uri="{FF2B5EF4-FFF2-40B4-BE49-F238E27FC236}">
                <a16:creationId xmlns:a16="http://schemas.microsoft.com/office/drawing/2014/main" id="{C185525D-90FD-DC62-B116-495E9E622C72}"/>
              </a:ext>
            </a:extLst>
          </p:cNvPr>
          <p:cNvGraphicFramePr>
            <a:graphicFrameLocks noChangeAspect="1"/>
          </p:cNvGraphicFramePr>
          <p:nvPr>
            <p:extLst>
              <p:ext uri="{D42A27DB-BD31-4B8C-83A1-F6EECF244321}">
                <p14:modId xmlns:p14="http://schemas.microsoft.com/office/powerpoint/2010/main" val="125288576"/>
              </p:ext>
            </p:extLst>
          </p:nvPr>
        </p:nvGraphicFramePr>
        <p:xfrm>
          <a:off x="2391650" y="3944981"/>
          <a:ext cx="2176463" cy="588963"/>
        </p:xfrm>
        <a:graphic>
          <a:graphicData uri="http://schemas.openxmlformats.org/presentationml/2006/ole">
            <mc:AlternateContent xmlns:mc="http://schemas.openxmlformats.org/markup-compatibility/2006">
              <mc:Choice xmlns:v="urn:schemas-microsoft-com:vml" Requires="v">
                <p:oleObj name="Equation" r:id="rId4" imgW="838080" imgH="228600" progId="Equation.DSMT4">
                  <p:embed/>
                </p:oleObj>
              </mc:Choice>
              <mc:Fallback>
                <p:oleObj name="Equation" r:id="rId4" imgW="838080" imgH="228600" progId="Equation.DSMT4">
                  <p:embed/>
                  <p:pic>
                    <p:nvPicPr>
                      <p:cNvPr id="6156" name="Object 5">
                        <a:extLst>
                          <a:ext uri="{FF2B5EF4-FFF2-40B4-BE49-F238E27FC236}">
                            <a16:creationId xmlns:a16="http://schemas.microsoft.com/office/drawing/2014/main" id="{C185525D-90FD-DC62-B116-495E9E622C72}"/>
                          </a:ext>
                        </a:extLst>
                      </p:cNvPr>
                      <p:cNvPicPr>
                        <a:picLocks noChangeAspect="1" noChangeArrowheads="1"/>
                      </p:cNvPicPr>
                      <p:nvPr/>
                    </p:nvPicPr>
                    <p:blipFill>
                      <a:blip r:embed="rId5"/>
                      <a:srcRect/>
                      <a:stretch>
                        <a:fillRect/>
                      </a:stretch>
                    </p:blipFill>
                    <p:spPr bwMode="auto">
                      <a:xfrm>
                        <a:off x="2391650" y="3944981"/>
                        <a:ext cx="2176463" cy="588963"/>
                      </a:xfrm>
                      <a:prstGeom prst="rect">
                        <a:avLst/>
                      </a:prstGeom>
                      <a:solidFill>
                        <a:schemeClr val="accent4">
                          <a:lumMod val="20000"/>
                          <a:lumOff val="80000"/>
                        </a:schemeClr>
                      </a:solidFill>
                      <a:ln>
                        <a:noFill/>
                      </a:ln>
                    </p:spPr>
                  </p:pic>
                </p:oleObj>
              </mc:Fallback>
            </mc:AlternateContent>
          </a:graphicData>
        </a:graphic>
      </p:graphicFrame>
      <p:graphicFrame>
        <p:nvGraphicFramePr>
          <p:cNvPr id="6159" name="Object 6">
            <a:extLst>
              <a:ext uri="{FF2B5EF4-FFF2-40B4-BE49-F238E27FC236}">
                <a16:creationId xmlns:a16="http://schemas.microsoft.com/office/drawing/2014/main" id="{7A259D63-8477-CC8C-5CF9-9A5B83A0CD81}"/>
              </a:ext>
            </a:extLst>
          </p:cNvPr>
          <p:cNvGraphicFramePr>
            <a:graphicFrameLocks noChangeAspect="1"/>
          </p:cNvGraphicFramePr>
          <p:nvPr>
            <p:extLst>
              <p:ext uri="{D42A27DB-BD31-4B8C-83A1-F6EECF244321}">
                <p14:modId xmlns:p14="http://schemas.microsoft.com/office/powerpoint/2010/main" val="1025904073"/>
              </p:ext>
            </p:extLst>
          </p:nvPr>
        </p:nvGraphicFramePr>
        <p:xfrm>
          <a:off x="1380934" y="5154528"/>
          <a:ext cx="1606882" cy="565384"/>
        </p:xfrm>
        <a:graphic>
          <a:graphicData uri="http://schemas.openxmlformats.org/presentationml/2006/ole">
            <mc:AlternateContent xmlns:mc="http://schemas.openxmlformats.org/markup-compatibility/2006">
              <mc:Choice xmlns:v="urn:schemas-microsoft-com:vml" Requires="v">
                <p:oleObj name="Equation" r:id="rId6" imgW="647640" imgH="228600" progId="Equation.DSMT4">
                  <p:embed/>
                </p:oleObj>
              </mc:Choice>
              <mc:Fallback>
                <p:oleObj name="Equation" r:id="rId6" imgW="647640" imgH="228600" progId="Equation.DSMT4">
                  <p:embed/>
                  <p:pic>
                    <p:nvPicPr>
                      <p:cNvPr id="6159" name="Object 6">
                        <a:extLst>
                          <a:ext uri="{FF2B5EF4-FFF2-40B4-BE49-F238E27FC236}">
                            <a16:creationId xmlns:a16="http://schemas.microsoft.com/office/drawing/2014/main" id="{7A259D63-8477-CC8C-5CF9-9A5B83A0CD81}"/>
                          </a:ext>
                        </a:extLst>
                      </p:cNvPr>
                      <p:cNvPicPr>
                        <a:picLocks noChangeAspect="1" noChangeArrowheads="1"/>
                      </p:cNvPicPr>
                      <p:nvPr/>
                    </p:nvPicPr>
                    <p:blipFill>
                      <a:blip r:embed="rId7"/>
                      <a:srcRect/>
                      <a:stretch>
                        <a:fillRect/>
                      </a:stretch>
                    </p:blipFill>
                    <p:spPr bwMode="auto">
                      <a:xfrm>
                        <a:off x="1380934" y="5154528"/>
                        <a:ext cx="1606882" cy="565384"/>
                      </a:xfrm>
                      <a:prstGeom prst="rect">
                        <a:avLst/>
                      </a:prstGeom>
                      <a:solidFill>
                        <a:schemeClr val="accent4">
                          <a:lumMod val="20000"/>
                          <a:lumOff val="80000"/>
                        </a:schemeClr>
                      </a:solidFill>
                      <a:ln>
                        <a:noFill/>
                      </a:ln>
                    </p:spPr>
                  </p:pic>
                </p:oleObj>
              </mc:Fallback>
            </mc:AlternateContent>
          </a:graphicData>
        </a:graphic>
      </p:graphicFrame>
      <p:graphicFrame>
        <p:nvGraphicFramePr>
          <p:cNvPr id="6162" name="Object 7">
            <a:extLst>
              <a:ext uri="{FF2B5EF4-FFF2-40B4-BE49-F238E27FC236}">
                <a16:creationId xmlns:a16="http://schemas.microsoft.com/office/drawing/2014/main" id="{C133158E-D190-09C2-79DA-1B9D62A62ACA}"/>
              </a:ext>
            </a:extLst>
          </p:cNvPr>
          <p:cNvGraphicFramePr>
            <a:graphicFrameLocks noChangeAspect="1"/>
          </p:cNvGraphicFramePr>
          <p:nvPr>
            <p:extLst>
              <p:ext uri="{D42A27DB-BD31-4B8C-83A1-F6EECF244321}">
                <p14:modId xmlns:p14="http://schemas.microsoft.com/office/powerpoint/2010/main" val="4007183039"/>
              </p:ext>
            </p:extLst>
          </p:nvPr>
        </p:nvGraphicFramePr>
        <p:xfrm>
          <a:off x="3174810" y="5154528"/>
          <a:ext cx="2614602" cy="551972"/>
        </p:xfrm>
        <a:graphic>
          <a:graphicData uri="http://schemas.openxmlformats.org/presentationml/2006/ole">
            <mc:AlternateContent xmlns:mc="http://schemas.openxmlformats.org/markup-compatibility/2006">
              <mc:Choice xmlns:v="urn:schemas-microsoft-com:vml" Requires="v">
                <p:oleObj r:id="rId8" imgW="1129810" imgH="241195" progId="Equation.3">
                  <p:embed/>
                </p:oleObj>
              </mc:Choice>
              <mc:Fallback>
                <p:oleObj r:id="rId8" imgW="1129810" imgH="241195" progId="Equation.3">
                  <p:embed/>
                  <p:pic>
                    <p:nvPicPr>
                      <p:cNvPr id="6162" name="Object 7">
                        <a:extLst>
                          <a:ext uri="{FF2B5EF4-FFF2-40B4-BE49-F238E27FC236}">
                            <a16:creationId xmlns:a16="http://schemas.microsoft.com/office/drawing/2014/main" id="{C133158E-D190-09C2-79DA-1B9D62A62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4810" y="5154528"/>
                        <a:ext cx="2614602" cy="551972"/>
                      </a:xfrm>
                      <a:prstGeom prst="rect">
                        <a:avLst/>
                      </a:prstGeom>
                      <a:solidFill>
                        <a:schemeClr val="accent4">
                          <a:lumMod val="20000"/>
                          <a:lumOff val="80000"/>
                        </a:schemeClr>
                      </a:solidFill>
                      <a:ln>
                        <a:noFill/>
                      </a:ln>
                    </p:spPr>
                  </p:pic>
                </p:oleObj>
              </mc:Fallback>
            </mc:AlternateContent>
          </a:graphicData>
        </a:graphic>
      </p:graphicFrame>
      <p:pic>
        <p:nvPicPr>
          <p:cNvPr id="23" name="Picture 6" descr="Ne435a">
            <a:extLst>
              <a:ext uri="{FF2B5EF4-FFF2-40B4-BE49-F238E27FC236}">
                <a16:creationId xmlns:a16="http://schemas.microsoft.com/office/drawing/2014/main" id="{DD6B10D7-CA3C-77BF-E0D3-F2680C8961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9412" y="2225822"/>
            <a:ext cx="3275012"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72" name="Object 3">
            <a:extLst>
              <a:ext uri="{FF2B5EF4-FFF2-40B4-BE49-F238E27FC236}">
                <a16:creationId xmlns:a16="http://schemas.microsoft.com/office/drawing/2014/main" id="{A81131E4-2434-CBAC-C808-7517278800DA}"/>
              </a:ext>
            </a:extLst>
          </p:cNvPr>
          <p:cNvGraphicFramePr>
            <a:graphicFrameLocks noChangeAspect="1"/>
          </p:cNvGraphicFramePr>
          <p:nvPr>
            <p:extLst>
              <p:ext uri="{D42A27DB-BD31-4B8C-83A1-F6EECF244321}">
                <p14:modId xmlns:p14="http://schemas.microsoft.com/office/powerpoint/2010/main" val="1239274544"/>
              </p:ext>
            </p:extLst>
          </p:nvPr>
        </p:nvGraphicFramePr>
        <p:xfrm>
          <a:off x="464404" y="5807829"/>
          <a:ext cx="6345238" cy="989012"/>
        </p:xfrm>
        <a:graphic>
          <a:graphicData uri="http://schemas.openxmlformats.org/presentationml/2006/ole">
            <mc:AlternateContent xmlns:mc="http://schemas.openxmlformats.org/markup-compatibility/2006">
              <mc:Choice xmlns:v="urn:schemas-microsoft-com:vml" Requires="v">
                <p:oleObj name="Equation" r:id="rId11" imgW="2959100" imgH="457200" progId="Equation.3">
                  <p:embed/>
                </p:oleObj>
              </mc:Choice>
              <mc:Fallback>
                <p:oleObj name="Equation" r:id="rId11" imgW="2959100" imgH="457200" progId="Equation.3">
                  <p:embed/>
                  <p:pic>
                    <p:nvPicPr>
                      <p:cNvPr id="7172" name="Object 3">
                        <a:extLst>
                          <a:ext uri="{FF2B5EF4-FFF2-40B4-BE49-F238E27FC236}">
                            <a16:creationId xmlns:a16="http://schemas.microsoft.com/office/drawing/2014/main" id="{A81131E4-2434-CBAC-C808-7517278800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404" y="5807829"/>
                        <a:ext cx="6345238" cy="989012"/>
                      </a:xfrm>
                      <a:prstGeom prst="rect">
                        <a:avLst/>
                      </a:prstGeom>
                      <a:solidFill>
                        <a:schemeClr val="accent4">
                          <a:lumMod val="20000"/>
                          <a:lumOff val="80000"/>
                        </a:schemeClr>
                      </a:solidFill>
                      <a:ln>
                        <a:noFill/>
                      </a:ln>
                    </p:spPr>
                  </p:pic>
                </p:oleObj>
              </mc:Fallback>
            </mc:AlternateContent>
          </a:graphicData>
        </a:graphic>
      </p:graphicFrame>
      <p:sp>
        <p:nvSpPr>
          <p:cNvPr id="24588" name="灯片编号占位符 1">
            <a:extLst>
              <a:ext uri="{FF2B5EF4-FFF2-40B4-BE49-F238E27FC236}">
                <a16:creationId xmlns:a16="http://schemas.microsoft.com/office/drawing/2014/main" id="{1F6191CD-C7E0-5D2C-8F9B-D4D76A4C95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BBC62593-D641-4771-862E-273625CDC21E}" type="slidenum">
              <a:rPr kumimoji="0" lang="en-US" altLang="zh-CN" sz="1400"/>
              <a:pPr/>
              <a:t>10</a:t>
            </a:fld>
            <a:endParaRPr kumimoji="0" lang="en-US" altLang="zh-CN" sz="1400"/>
          </a:p>
        </p:txBody>
      </p:sp>
      <p:sp>
        <p:nvSpPr>
          <p:cNvPr id="2" name="矩形 1">
            <a:extLst>
              <a:ext uri="{FF2B5EF4-FFF2-40B4-BE49-F238E27FC236}">
                <a16:creationId xmlns:a16="http://schemas.microsoft.com/office/drawing/2014/main" id="{710827D8-04C4-44AE-8508-341F734F83D9}"/>
              </a:ext>
            </a:extLst>
          </p:cNvPr>
          <p:cNvSpPr/>
          <p:nvPr/>
        </p:nvSpPr>
        <p:spPr>
          <a:xfrm>
            <a:off x="345711" y="3360668"/>
            <a:ext cx="5709836" cy="1687963"/>
          </a:xfrm>
          <a:prstGeom prst="rect">
            <a:avLst/>
          </a:prstGeom>
        </p:spPr>
        <p:txBody>
          <a:bodyPr wrap="square">
            <a:spAutoFit/>
          </a:bodyPr>
          <a:lstStyle/>
          <a:p>
            <a:pPr>
              <a:lnSpc>
                <a:spcPct val="150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假设轨道的半径不变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相当于</a:t>
            </a:r>
            <a:r>
              <a:rPr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定态假设</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则角速度变化</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a:p>
            <a:pPr>
              <a:lnSpc>
                <a:spcPct val="150000"/>
              </a:lnSpc>
            </a:pP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4" name="文本框 3">
            <a:extLst>
              <a:ext uri="{FF2B5EF4-FFF2-40B4-BE49-F238E27FC236}">
                <a16:creationId xmlns:a16="http://schemas.microsoft.com/office/drawing/2014/main" id="{9DFCBC7F-7D3D-9F43-4D5B-D12EB36B668E}"/>
              </a:ext>
            </a:extLst>
          </p:cNvPr>
          <p:cNvSpPr txBox="1"/>
          <p:nvPr/>
        </p:nvSpPr>
        <p:spPr>
          <a:xfrm>
            <a:off x="314292" y="4483503"/>
            <a:ext cx="5409499" cy="583108"/>
          </a:xfrm>
          <a:prstGeom prst="rect">
            <a:avLst/>
          </a:prstGeom>
          <a:noFill/>
        </p:spPr>
        <p:txBody>
          <a:bodyPr wrap="square">
            <a:spAutoFit/>
          </a:bodyPr>
          <a:lstStyle/>
          <a:p>
            <a:pPr>
              <a:lnSpc>
                <a:spcPct val="150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一般情况下，洛伦兹力远小于库仑力</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148"/>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615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1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6159"/>
                                        </p:tgtEl>
                                        <p:attrNameLst>
                                          <p:attrName>style.visibility</p:attrName>
                                        </p:attrNameLst>
                                      </p:cBhvr>
                                      <p:to>
                                        <p:strVal val="visible"/>
                                      </p:to>
                                    </p:set>
                                  </p:childTnLst>
                                </p:cTn>
                              </p:par>
                            </p:childTnLst>
                          </p:cTn>
                        </p:par>
                        <p:par>
                          <p:cTn id="33" fill="hold" nodeType="withGroup">
                            <p:stCondLst>
                              <p:cond delay="0"/>
                            </p:stCondLst>
                            <p:childTnLst>
                              <p:par>
                                <p:cTn id="34" presetID="1" presetClass="entr" presetSubtype="0" fill="hold" nodeType="afterEffect">
                                  <p:stCondLst>
                                    <p:cond delay="0"/>
                                  </p:stCondLst>
                                  <p:childTnLst>
                                    <p:set>
                                      <p:cBhvr>
                                        <p:cTn id="35" dur="1" fill="hold">
                                          <p:stCondLst>
                                            <p:cond delay="0"/>
                                          </p:stCondLst>
                                        </p:cTn>
                                        <p:tgtEl>
                                          <p:spTgt spid="6162"/>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bldLvl="5" autoUpdateAnimBg="0"/>
      <p:bldP spid="6148" grpId="0" autoUpdateAnimBg="0"/>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2" name="Object 3">
            <a:extLst>
              <a:ext uri="{FF2B5EF4-FFF2-40B4-BE49-F238E27FC236}">
                <a16:creationId xmlns:a16="http://schemas.microsoft.com/office/drawing/2014/main" id="{8313A6A7-BCBC-C5CF-1B6B-6D17464D1ECC}"/>
              </a:ext>
            </a:extLst>
          </p:cNvPr>
          <p:cNvGraphicFramePr>
            <a:graphicFrameLocks noChangeAspect="1"/>
          </p:cNvGraphicFramePr>
          <p:nvPr>
            <p:extLst>
              <p:ext uri="{D42A27DB-BD31-4B8C-83A1-F6EECF244321}">
                <p14:modId xmlns:p14="http://schemas.microsoft.com/office/powerpoint/2010/main" val="2504614579"/>
              </p:ext>
            </p:extLst>
          </p:nvPr>
        </p:nvGraphicFramePr>
        <p:xfrm>
          <a:off x="340344" y="323788"/>
          <a:ext cx="6109184" cy="917575"/>
        </p:xfrm>
        <a:graphic>
          <a:graphicData uri="http://schemas.openxmlformats.org/presentationml/2006/ole">
            <mc:AlternateContent xmlns:mc="http://schemas.openxmlformats.org/markup-compatibility/2006">
              <mc:Choice xmlns:v="urn:schemas-microsoft-com:vml" Requires="v">
                <p:oleObj name="Equation" r:id="rId2" imgW="2959100" imgH="457200" progId="Equation.DSMT4">
                  <p:embed/>
                </p:oleObj>
              </mc:Choice>
              <mc:Fallback>
                <p:oleObj name="Equation" r:id="rId2" imgW="2959100" imgH="457200" progId="Equation.DSMT4">
                  <p:embed/>
                  <p:pic>
                    <p:nvPicPr>
                      <p:cNvPr id="7172" name="Object 3">
                        <a:extLst>
                          <a:ext uri="{FF2B5EF4-FFF2-40B4-BE49-F238E27FC236}">
                            <a16:creationId xmlns:a16="http://schemas.microsoft.com/office/drawing/2014/main" id="{8313A6A7-BCBC-C5CF-1B6B-6D17464D1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44" y="323788"/>
                        <a:ext cx="6109184" cy="917575"/>
                      </a:xfrm>
                      <a:prstGeom prst="rect">
                        <a:avLst/>
                      </a:prstGeom>
                      <a:solidFill>
                        <a:schemeClr val="accent4">
                          <a:lumMod val="20000"/>
                          <a:lumOff val="80000"/>
                        </a:schemeClr>
                      </a:solidFill>
                      <a:ln>
                        <a:noFill/>
                      </a:ln>
                    </p:spPr>
                  </p:pic>
                </p:oleObj>
              </mc:Fallback>
            </mc:AlternateContent>
          </a:graphicData>
        </a:graphic>
      </p:graphicFrame>
      <p:pic>
        <p:nvPicPr>
          <p:cNvPr id="7174" name="Picture 6" descr="Ne435a">
            <a:extLst>
              <a:ext uri="{FF2B5EF4-FFF2-40B4-BE49-F238E27FC236}">
                <a16:creationId xmlns:a16="http://schemas.microsoft.com/office/drawing/2014/main" id="{76BAE808-BFA0-521F-4A74-B3F6BE51F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528" y="333648"/>
            <a:ext cx="2615788" cy="256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7" descr="Ne435b">
            <a:extLst>
              <a:ext uri="{FF2B5EF4-FFF2-40B4-BE49-F238E27FC236}">
                <a16:creationId xmlns:a16="http://schemas.microsoft.com/office/drawing/2014/main" id="{1738E825-8D96-44F9-FAAF-437F42C89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970" y="3654399"/>
            <a:ext cx="2824346" cy="264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4" name="Text Box 16">
            <a:extLst>
              <a:ext uri="{FF2B5EF4-FFF2-40B4-BE49-F238E27FC236}">
                <a16:creationId xmlns:a16="http://schemas.microsoft.com/office/drawing/2014/main" id="{0F10D0FB-5F34-693B-642F-93A6D9B125F3}"/>
              </a:ext>
            </a:extLst>
          </p:cNvPr>
          <p:cNvSpPr txBox="1">
            <a:spLocks noChangeArrowheads="1"/>
          </p:cNvSpPr>
          <p:nvPr/>
        </p:nvSpPr>
        <p:spPr bwMode="auto">
          <a:xfrm>
            <a:off x="-232526" y="5591230"/>
            <a:ext cx="6979833"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lvl="1">
              <a:lnSpc>
                <a:spcPct val="150000"/>
              </a:lnSpc>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外磁场</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反平行于</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角速度方向时，</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的方向仍然与外磁场相同 </a:t>
            </a:r>
          </a:p>
        </p:txBody>
      </p:sp>
      <p:graphicFrame>
        <p:nvGraphicFramePr>
          <p:cNvPr id="7185" name="Object 5">
            <a:extLst>
              <a:ext uri="{FF2B5EF4-FFF2-40B4-BE49-F238E27FC236}">
                <a16:creationId xmlns:a16="http://schemas.microsoft.com/office/drawing/2014/main" id="{C25FA057-D4CB-6E4E-0E11-E4A56D2E2F89}"/>
              </a:ext>
            </a:extLst>
          </p:cNvPr>
          <p:cNvGraphicFramePr>
            <a:graphicFrameLocks noChangeAspect="1"/>
          </p:cNvGraphicFramePr>
          <p:nvPr>
            <p:extLst>
              <p:ext uri="{D42A27DB-BD31-4B8C-83A1-F6EECF244321}">
                <p14:modId xmlns:p14="http://schemas.microsoft.com/office/powerpoint/2010/main" val="2385761093"/>
              </p:ext>
            </p:extLst>
          </p:nvPr>
        </p:nvGraphicFramePr>
        <p:xfrm>
          <a:off x="3409331" y="3419887"/>
          <a:ext cx="3656155" cy="995736"/>
        </p:xfrm>
        <a:graphic>
          <a:graphicData uri="http://schemas.openxmlformats.org/presentationml/2006/ole">
            <mc:AlternateContent xmlns:mc="http://schemas.openxmlformats.org/markup-compatibility/2006">
              <mc:Choice xmlns:v="urn:schemas-microsoft-com:vml" Requires="v">
                <p:oleObj name="Equation" r:id="rId6" imgW="1689100" imgH="457200" progId="Equation.3">
                  <p:embed/>
                </p:oleObj>
              </mc:Choice>
              <mc:Fallback>
                <p:oleObj name="Equation" r:id="rId6" imgW="1689100" imgH="457200" progId="Equation.3">
                  <p:embed/>
                  <p:pic>
                    <p:nvPicPr>
                      <p:cNvPr id="7185" name="Object 5">
                        <a:extLst>
                          <a:ext uri="{FF2B5EF4-FFF2-40B4-BE49-F238E27FC236}">
                            <a16:creationId xmlns:a16="http://schemas.microsoft.com/office/drawing/2014/main" id="{C25FA057-D4CB-6E4E-0E11-E4A56D2E2F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9331" y="3419887"/>
                        <a:ext cx="3656155" cy="995736"/>
                      </a:xfrm>
                      <a:prstGeom prst="rect">
                        <a:avLst/>
                      </a:prstGeom>
                      <a:solidFill>
                        <a:srgbClr val="FFCC99"/>
                      </a:solidFill>
                      <a:ln>
                        <a:noFill/>
                      </a:ln>
                    </p:spPr>
                  </p:pic>
                </p:oleObj>
              </mc:Fallback>
            </mc:AlternateContent>
          </a:graphicData>
        </a:graphic>
      </p:graphicFrame>
      <p:graphicFrame>
        <p:nvGraphicFramePr>
          <p:cNvPr id="60422" name="Object 6">
            <a:extLst>
              <a:ext uri="{FF2B5EF4-FFF2-40B4-BE49-F238E27FC236}">
                <a16:creationId xmlns:a16="http://schemas.microsoft.com/office/drawing/2014/main" id="{8A142E1F-BC3E-E0BD-119A-D778D914D0B2}"/>
              </a:ext>
            </a:extLst>
          </p:cNvPr>
          <p:cNvGraphicFramePr>
            <a:graphicFrameLocks noChangeAspect="1"/>
          </p:cNvGraphicFramePr>
          <p:nvPr>
            <p:extLst>
              <p:ext uri="{D42A27DB-BD31-4B8C-83A1-F6EECF244321}">
                <p14:modId xmlns:p14="http://schemas.microsoft.com/office/powerpoint/2010/main" val="1772346145"/>
              </p:ext>
            </p:extLst>
          </p:nvPr>
        </p:nvGraphicFramePr>
        <p:xfrm>
          <a:off x="592903" y="2443651"/>
          <a:ext cx="2799584" cy="512763"/>
        </p:xfrm>
        <a:graphic>
          <a:graphicData uri="http://schemas.openxmlformats.org/presentationml/2006/ole">
            <mc:AlternateContent xmlns:mc="http://schemas.openxmlformats.org/markup-compatibility/2006">
              <mc:Choice xmlns:v="urn:schemas-microsoft-com:vml" Requires="v">
                <p:oleObj name="Equation" r:id="rId8" imgW="1257300" imgH="228600" progId="Equation.3">
                  <p:embed/>
                </p:oleObj>
              </mc:Choice>
              <mc:Fallback>
                <p:oleObj name="Equation" r:id="rId8" imgW="1257300" imgH="228600" progId="Equation.3">
                  <p:embed/>
                  <p:pic>
                    <p:nvPicPr>
                      <p:cNvPr id="60422" name="Object 6">
                        <a:extLst>
                          <a:ext uri="{FF2B5EF4-FFF2-40B4-BE49-F238E27FC236}">
                            <a16:creationId xmlns:a16="http://schemas.microsoft.com/office/drawing/2014/main" id="{8A142E1F-BC3E-E0BD-119A-D778D914D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903" y="2443651"/>
                        <a:ext cx="2799584" cy="512763"/>
                      </a:xfrm>
                      <a:prstGeom prst="rect">
                        <a:avLst/>
                      </a:prstGeom>
                      <a:solidFill>
                        <a:schemeClr val="accent4">
                          <a:lumMod val="20000"/>
                          <a:lumOff val="80000"/>
                        </a:schemeClr>
                      </a:solidFill>
                      <a:ln>
                        <a:noFill/>
                      </a:ln>
                    </p:spPr>
                  </p:pic>
                </p:oleObj>
              </mc:Fallback>
            </mc:AlternateContent>
          </a:graphicData>
        </a:graphic>
      </p:graphicFrame>
      <p:graphicFrame>
        <p:nvGraphicFramePr>
          <p:cNvPr id="6159" name="Object 6">
            <a:extLst>
              <a:ext uri="{FF2B5EF4-FFF2-40B4-BE49-F238E27FC236}">
                <a16:creationId xmlns:a16="http://schemas.microsoft.com/office/drawing/2014/main" id="{C92EEAAE-20AF-D811-D25C-970E79D8A5AF}"/>
              </a:ext>
            </a:extLst>
          </p:cNvPr>
          <p:cNvGraphicFramePr>
            <a:graphicFrameLocks noChangeAspect="1"/>
          </p:cNvGraphicFramePr>
          <p:nvPr>
            <p:extLst>
              <p:ext uri="{D42A27DB-BD31-4B8C-83A1-F6EECF244321}">
                <p14:modId xmlns:p14="http://schemas.microsoft.com/office/powerpoint/2010/main" val="2358630401"/>
              </p:ext>
            </p:extLst>
          </p:nvPr>
        </p:nvGraphicFramePr>
        <p:xfrm>
          <a:off x="574653" y="1551964"/>
          <a:ext cx="1428750" cy="512763"/>
        </p:xfrm>
        <a:graphic>
          <a:graphicData uri="http://schemas.openxmlformats.org/presentationml/2006/ole">
            <mc:AlternateContent xmlns:mc="http://schemas.openxmlformats.org/markup-compatibility/2006">
              <mc:Choice xmlns:v="urn:schemas-microsoft-com:vml" Requires="v">
                <p:oleObj name="Equation" r:id="rId10" imgW="634725" imgH="228501" progId="Equation.3">
                  <p:embed/>
                </p:oleObj>
              </mc:Choice>
              <mc:Fallback>
                <p:oleObj name="Equation" r:id="rId10" imgW="634725" imgH="228501" progId="Equation.3">
                  <p:embed/>
                  <p:pic>
                    <p:nvPicPr>
                      <p:cNvPr id="6159" name="Object 6">
                        <a:extLst>
                          <a:ext uri="{FF2B5EF4-FFF2-40B4-BE49-F238E27FC236}">
                            <a16:creationId xmlns:a16="http://schemas.microsoft.com/office/drawing/2014/main" id="{C92EEAAE-20AF-D811-D25C-970E79D8A5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653" y="1551964"/>
                        <a:ext cx="1428750" cy="512763"/>
                      </a:xfrm>
                      <a:prstGeom prst="rect">
                        <a:avLst/>
                      </a:prstGeom>
                      <a:solidFill>
                        <a:schemeClr val="accent4">
                          <a:lumMod val="20000"/>
                          <a:lumOff val="80000"/>
                        </a:schemeClr>
                      </a:solidFill>
                      <a:ln>
                        <a:noFill/>
                      </a:ln>
                    </p:spPr>
                  </p:pic>
                </p:oleObj>
              </mc:Fallback>
            </mc:AlternateContent>
          </a:graphicData>
        </a:graphic>
      </p:graphicFrame>
      <p:graphicFrame>
        <p:nvGraphicFramePr>
          <p:cNvPr id="2" name="Object 4">
            <a:extLst>
              <a:ext uri="{FF2B5EF4-FFF2-40B4-BE49-F238E27FC236}">
                <a16:creationId xmlns:a16="http://schemas.microsoft.com/office/drawing/2014/main" id="{0E0EA42F-F336-7575-8A10-700DF7691E93}"/>
              </a:ext>
            </a:extLst>
          </p:cNvPr>
          <p:cNvGraphicFramePr>
            <a:graphicFrameLocks noChangeAspect="1"/>
          </p:cNvGraphicFramePr>
          <p:nvPr>
            <p:extLst>
              <p:ext uri="{D42A27DB-BD31-4B8C-83A1-F6EECF244321}">
                <p14:modId xmlns:p14="http://schemas.microsoft.com/office/powerpoint/2010/main" val="2737555680"/>
              </p:ext>
            </p:extLst>
          </p:nvPr>
        </p:nvGraphicFramePr>
        <p:xfrm>
          <a:off x="280828" y="3429000"/>
          <a:ext cx="2976563" cy="954088"/>
        </p:xfrm>
        <a:graphic>
          <a:graphicData uri="http://schemas.openxmlformats.org/presentationml/2006/ole">
            <mc:AlternateContent xmlns:mc="http://schemas.openxmlformats.org/markup-compatibility/2006">
              <mc:Choice xmlns:v="urn:schemas-microsoft-com:vml" Requires="v">
                <p:oleObj name="Equation" r:id="rId12" imgW="1269720" imgH="406080" progId="Equation.DSMT4">
                  <p:embed/>
                </p:oleObj>
              </mc:Choice>
              <mc:Fallback>
                <p:oleObj name="Equation" r:id="rId12" imgW="1269720" imgH="406080" progId="Equation.DSMT4">
                  <p:embed/>
                  <p:pic>
                    <p:nvPicPr>
                      <p:cNvPr id="2" name="Object 4">
                        <a:extLst>
                          <a:ext uri="{FF2B5EF4-FFF2-40B4-BE49-F238E27FC236}">
                            <a16:creationId xmlns:a16="http://schemas.microsoft.com/office/drawing/2014/main" id="{0E0EA42F-F336-7575-8A10-700DF7691E93}"/>
                          </a:ext>
                        </a:extLst>
                      </p:cNvPr>
                      <p:cNvPicPr>
                        <a:picLocks noChangeAspect="1" noChangeArrowheads="1"/>
                      </p:cNvPicPr>
                      <p:nvPr/>
                    </p:nvPicPr>
                    <p:blipFill>
                      <a:blip r:embed="rId13"/>
                      <a:srcRect/>
                      <a:stretch>
                        <a:fillRect/>
                      </a:stretch>
                    </p:blipFill>
                    <p:spPr bwMode="auto">
                      <a:xfrm>
                        <a:off x="280828" y="3429000"/>
                        <a:ext cx="2976563" cy="954088"/>
                      </a:xfrm>
                      <a:prstGeom prst="rect">
                        <a:avLst/>
                      </a:prstGeom>
                      <a:solidFill>
                        <a:srgbClr val="FFFF66"/>
                      </a:solidFill>
                      <a:ln>
                        <a:noFill/>
                      </a:ln>
                      <a:effectLst/>
                    </p:spPr>
                  </p:pic>
                </p:oleObj>
              </mc:Fallback>
            </mc:AlternateContent>
          </a:graphicData>
        </a:graphic>
      </p:graphicFrame>
      <p:sp>
        <p:nvSpPr>
          <p:cNvPr id="25616" name="灯片编号占位符 2">
            <a:extLst>
              <a:ext uri="{FF2B5EF4-FFF2-40B4-BE49-F238E27FC236}">
                <a16:creationId xmlns:a16="http://schemas.microsoft.com/office/drawing/2014/main" id="{DA8A89C1-354A-A0C9-1E73-A5A7E2EA90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F3035B76-7A43-44F4-80A1-DBF4ABBE2D71}" type="slidenum">
              <a:rPr kumimoji="0" lang="en-US" altLang="zh-CN" sz="1400"/>
              <a:pPr/>
              <a:t>11</a:t>
            </a:fld>
            <a:endParaRPr kumimoji="0" lang="en-US" altLang="zh-CN" sz="1400"/>
          </a:p>
        </p:txBody>
      </p:sp>
      <p:sp>
        <p:nvSpPr>
          <p:cNvPr id="4" name="矩形 3">
            <a:extLst>
              <a:ext uri="{FF2B5EF4-FFF2-40B4-BE49-F238E27FC236}">
                <a16:creationId xmlns:a16="http://schemas.microsoft.com/office/drawing/2014/main" id="{1DEEC8DA-9AAE-90BD-9F51-F032BC0B360D}"/>
              </a:ext>
            </a:extLst>
          </p:cNvPr>
          <p:cNvSpPr/>
          <p:nvPr/>
        </p:nvSpPr>
        <p:spPr>
          <a:xfrm>
            <a:off x="348766" y="309554"/>
            <a:ext cx="961288" cy="91757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67B2CB4-42C4-CA71-BE0A-3BC94C809EAE}"/>
              </a:ext>
            </a:extLst>
          </p:cNvPr>
          <p:cNvSpPr/>
          <p:nvPr/>
        </p:nvSpPr>
        <p:spPr>
          <a:xfrm>
            <a:off x="4001603" y="326759"/>
            <a:ext cx="851751" cy="91757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EA6BC1-4E54-7BB4-AA0A-2FC497E7C58B}"/>
              </a:ext>
            </a:extLst>
          </p:cNvPr>
          <p:cNvGrpSpPr/>
          <p:nvPr/>
        </p:nvGrpSpPr>
        <p:grpSpPr>
          <a:xfrm>
            <a:off x="2072034" y="1534104"/>
            <a:ext cx="3088774" cy="492771"/>
            <a:chOff x="2048608" y="1509507"/>
            <a:chExt cx="3088774" cy="492771"/>
          </a:xfrm>
        </p:grpSpPr>
        <p:graphicFrame>
          <p:nvGraphicFramePr>
            <p:cNvPr id="17" name="Object 3">
              <a:extLst>
                <a:ext uri="{FF2B5EF4-FFF2-40B4-BE49-F238E27FC236}">
                  <a16:creationId xmlns:a16="http://schemas.microsoft.com/office/drawing/2014/main" id="{A4ABBD0D-488F-48A2-B98E-32E5923E147A}"/>
                </a:ext>
              </a:extLst>
            </p:cNvPr>
            <p:cNvGraphicFramePr>
              <a:graphicFrameLocks noChangeAspect="1"/>
            </p:cNvGraphicFramePr>
            <p:nvPr>
              <p:extLst>
                <p:ext uri="{D42A27DB-BD31-4B8C-83A1-F6EECF244321}">
                  <p14:modId xmlns:p14="http://schemas.microsoft.com/office/powerpoint/2010/main" val="534112038"/>
                </p:ext>
              </p:extLst>
            </p:nvPr>
          </p:nvGraphicFramePr>
          <p:xfrm>
            <a:off x="2666705" y="1509507"/>
            <a:ext cx="2470677" cy="492771"/>
          </p:xfrm>
          <a:graphic>
            <a:graphicData uri="http://schemas.openxmlformats.org/presentationml/2006/ole">
              <mc:AlternateContent xmlns:mc="http://schemas.openxmlformats.org/markup-compatibility/2006">
                <mc:Choice xmlns:v="urn:schemas-microsoft-com:vml" Requires="v">
                  <p:oleObj name="Equation" r:id="rId14" imgW="1155600" imgH="228600" progId="Equation.DSMT4">
                    <p:embed/>
                  </p:oleObj>
                </mc:Choice>
                <mc:Fallback>
                  <p:oleObj name="Equation" r:id="rId14" imgW="1155600" imgH="228600" progId="Equation.DSMT4">
                    <p:embed/>
                    <p:pic>
                      <p:nvPicPr>
                        <p:cNvPr id="7172" name="Object 3">
                          <a:extLst>
                            <a:ext uri="{FF2B5EF4-FFF2-40B4-BE49-F238E27FC236}">
                              <a16:creationId xmlns:a16="http://schemas.microsoft.com/office/drawing/2014/main" id="{8313A6A7-BCBC-C5CF-1B6B-6D17464D1ECC}"/>
                            </a:ext>
                          </a:extLst>
                        </p:cNvPr>
                        <p:cNvPicPr>
                          <a:picLocks noChangeAspect="1" noChangeArrowheads="1"/>
                        </p:cNvPicPr>
                        <p:nvPr/>
                      </p:nvPicPr>
                      <p:blipFill>
                        <a:blip r:embed="rId15"/>
                        <a:srcRect/>
                        <a:stretch>
                          <a:fillRect/>
                        </a:stretch>
                      </p:blipFill>
                      <p:spPr bwMode="auto">
                        <a:xfrm>
                          <a:off x="2666705" y="1509507"/>
                          <a:ext cx="2470677" cy="492771"/>
                        </a:xfrm>
                        <a:prstGeom prst="rect">
                          <a:avLst/>
                        </a:prstGeom>
                        <a:solidFill>
                          <a:schemeClr val="accent4">
                            <a:lumMod val="20000"/>
                            <a:lumOff val="80000"/>
                          </a:schemeClr>
                        </a:solidFill>
                        <a:ln>
                          <a:noFill/>
                        </a:ln>
                      </p:spPr>
                    </p:pic>
                  </p:oleObj>
                </mc:Fallback>
              </mc:AlternateContent>
            </a:graphicData>
          </a:graphic>
        </p:graphicFrame>
        <p:sp>
          <p:nvSpPr>
            <p:cNvPr id="6" name="箭头: 右 5">
              <a:extLst>
                <a:ext uri="{FF2B5EF4-FFF2-40B4-BE49-F238E27FC236}">
                  <a16:creationId xmlns:a16="http://schemas.microsoft.com/office/drawing/2014/main" id="{A1A89890-EE57-FE90-E2F4-16E0A7A97CEE}"/>
                </a:ext>
              </a:extLst>
            </p:cNvPr>
            <p:cNvSpPr/>
            <p:nvPr/>
          </p:nvSpPr>
          <p:spPr>
            <a:xfrm>
              <a:off x="2048608" y="1642431"/>
              <a:ext cx="448407" cy="28492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7453D451-7AC5-7A8F-B521-4837B51441C0}"/>
              </a:ext>
            </a:extLst>
          </p:cNvPr>
          <p:cNvGrpSpPr/>
          <p:nvPr/>
        </p:nvGrpSpPr>
        <p:grpSpPr>
          <a:xfrm>
            <a:off x="3409331" y="2280877"/>
            <a:ext cx="1946294" cy="928688"/>
            <a:chOff x="3409331" y="2280877"/>
            <a:chExt cx="1946294" cy="928688"/>
          </a:xfrm>
        </p:grpSpPr>
        <p:graphicFrame>
          <p:nvGraphicFramePr>
            <p:cNvPr id="7181" name="Object 4">
              <a:extLst>
                <a:ext uri="{FF2B5EF4-FFF2-40B4-BE49-F238E27FC236}">
                  <a16:creationId xmlns:a16="http://schemas.microsoft.com/office/drawing/2014/main" id="{9A69EF92-15C5-6936-F0C4-43469199CC49}"/>
                </a:ext>
              </a:extLst>
            </p:cNvPr>
            <p:cNvGraphicFramePr>
              <a:graphicFrameLocks noChangeAspect="1"/>
            </p:cNvGraphicFramePr>
            <p:nvPr>
              <p:extLst>
                <p:ext uri="{D42A27DB-BD31-4B8C-83A1-F6EECF244321}">
                  <p14:modId xmlns:p14="http://schemas.microsoft.com/office/powerpoint/2010/main" val="404311993"/>
                </p:ext>
              </p:extLst>
            </p:nvPr>
          </p:nvGraphicFramePr>
          <p:xfrm>
            <a:off x="3895125" y="2280877"/>
            <a:ext cx="1460500" cy="928688"/>
          </p:xfrm>
          <a:graphic>
            <a:graphicData uri="http://schemas.openxmlformats.org/presentationml/2006/ole">
              <mc:AlternateContent xmlns:mc="http://schemas.openxmlformats.org/markup-compatibility/2006">
                <mc:Choice xmlns:v="urn:schemas-microsoft-com:vml" Requires="v">
                  <p:oleObj name="Equation" r:id="rId16" imgW="672808" imgH="431613" progId="Equation.3">
                    <p:embed/>
                  </p:oleObj>
                </mc:Choice>
                <mc:Fallback>
                  <p:oleObj name="Equation" r:id="rId16" imgW="672808" imgH="431613" progId="Equation.3">
                    <p:embed/>
                    <p:pic>
                      <p:nvPicPr>
                        <p:cNvPr id="7181" name="Object 4">
                          <a:extLst>
                            <a:ext uri="{FF2B5EF4-FFF2-40B4-BE49-F238E27FC236}">
                              <a16:creationId xmlns:a16="http://schemas.microsoft.com/office/drawing/2014/main" id="{9A69EF92-15C5-6936-F0C4-43469199CC4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95125" y="2280877"/>
                          <a:ext cx="1460500" cy="928688"/>
                        </a:xfrm>
                        <a:prstGeom prst="rect">
                          <a:avLst/>
                        </a:prstGeom>
                        <a:solidFill>
                          <a:schemeClr val="accent4">
                            <a:lumMod val="20000"/>
                            <a:lumOff val="80000"/>
                          </a:schemeClr>
                        </a:solidFill>
                        <a:ln>
                          <a:noFill/>
                        </a:ln>
                      </p:spPr>
                    </p:pic>
                  </p:oleObj>
                </mc:Fallback>
              </mc:AlternateContent>
            </a:graphicData>
          </a:graphic>
        </p:graphicFrame>
        <p:sp>
          <p:nvSpPr>
            <p:cNvPr id="8" name="箭头: 右 7">
              <a:extLst>
                <a:ext uri="{FF2B5EF4-FFF2-40B4-BE49-F238E27FC236}">
                  <a16:creationId xmlns:a16="http://schemas.microsoft.com/office/drawing/2014/main" id="{9E582F7E-6938-734B-51C2-9DEF6DB2C6F8}"/>
                </a:ext>
              </a:extLst>
            </p:cNvPr>
            <p:cNvSpPr/>
            <p:nvPr/>
          </p:nvSpPr>
          <p:spPr>
            <a:xfrm>
              <a:off x="3409331" y="2577261"/>
              <a:ext cx="448407" cy="28492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a:extLst>
              <a:ext uri="{FF2B5EF4-FFF2-40B4-BE49-F238E27FC236}">
                <a16:creationId xmlns:a16="http://schemas.microsoft.com/office/drawing/2014/main" id="{7327D468-1449-78B5-D2DA-9DF5EF03C65A}"/>
              </a:ext>
            </a:extLst>
          </p:cNvPr>
          <p:cNvCxnSpPr>
            <a:cxnSpLocks/>
          </p:cNvCxnSpPr>
          <p:nvPr/>
        </p:nvCxnSpPr>
        <p:spPr>
          <a:xfrm flipV="1">
            <a:off x="2761641" y="439615"/>
            <a:ext cx="871893" cy="77345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718A486-8E4B-7283-7F6A-E11A1C9612E0}"/>
              </a:ext>
            </a:extLst>
          </p:cNvPr>
          <p:cNvSpPr/>
          <p:nvPr/>
        </p:nvSpPr>
        <p:spPr>
          <a:xfrm>
            <a:off x="270517" y="4523294"/>
            <a:ext cx="6243939" cy="1130246"/>
          </a:xfrm>
          <a:prstGeom prst="rect">
            <a:avLst/>
          </a:prstGeom>
        </p:spPr>
        <p:txBody>
          <a:bodyPr wrap="square">
            <a:spAutoFit/>
          </a:bodyPr>
          <a:lstStyle/>
          <a:p>
            <a:pPr>
              <a:lnSpc>
                <a:spcPct val="150000"/>
              </a:lnSpc>
              <a:buSzPct val="70000"/>
            </a:pPr>
            <a:r>
              <a:rPr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附加磁矩方向与外加磁场方向相反，表现为</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抗磁性</a:t>
            </a:r>
            <a:r>
              <a:rPr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5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604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18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4" grpId="0" build="p" bldLvl="2" autoUpdateAnimBg="0"/>
      <p:bldP spid="4" grpId="0" animBg="1"/>
      <p:bldP spid="5"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D0B7416-FA0E-789F-9789-285D5DF530F9}"/>
              </a:ext>
            </a:extLst>
          </p:cNvPr>
          <p:cNvSpPr>
            <a:spLocks noChangeArrowheads="1"/>
          </p:cNvSpPr>
          <p:nvPr/>
        </p:nvSpPr>
        <p:spPr bwMode="auto">
          <a:xfrm>
            <a:off x="71438" y="1684338"/>
            <a:ext cx="86423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buClrTx/>
              <a:buSzTx/>
              <a:buFontTx/>
              <a:buNone/>
            </a:pPr>
            <a:endParaRPr lang="zh-CN" altLang="zh-CN" sz="800" b="1"/>
          </a:p>
        </p:txBody>
      </p:sp>
      <p:graphicFrame>
        <p:nvGraphicFramePr>
          <p:cNvPr id="6" name="Object 4">
            <a:extLst>
              <a:ext uri="{FF2B5EF4-FFF2-40B4-BE49-F238E27FC236}">
                <a16:creationId xmlns:a16="http://schemas.microsoft.com/office/drawing/2014/main" id="{0E4AD682-5D5C-C772-03B8-8868E0179953}"/>
              </a:ext>
            </a:extLst>
          </p:cNvPr>
          <p:cNvGraphicFramePr>
            <a:graphicFrameLocks noChangeAspect="1"/>
          </p:cNvGraphicFramePr>
          <p:nvPr/>
        </p:nvGraphicFramePr>
        <p:xfrm>
          <a:off x="309563" y="203200"/>
          <a:ext cx="3581400" cy="681038"/>
        </p:xfrm>
        <a:graphic>
          <a:graphicData uri="http://schemas.openxmlformats.org/presentationml/2006/ole">
            <mc:AlternateContent xmlns:mc="http://schemas.openxmlformats.org/markup-compatibility/2006">
              <mc:Choice xmlns:v="urn:schemas-microsoft-com:vml" Requires="v">
                <p:oleObj r:id="rId2" imgW="1206500" imgH="228600" progId="Equation.3">
                  <p:embed/>
                </p:oleObj>
              </mc:Choice>
              <mc:Fallback>
                <p:oleObj r:id="rId2" imgW="1206500" imgH="228600" progId="Equation.3">
                  <p:embed/>
                  <p:pic>
                    <p:nvPicPr>
                      <p:cNvPr id="6" name="Object 4">
                        <a:extLst>
                          <a:ext uri="{FF2B5EF4-FFF2-40B4-BE49-F238E27FC236}">
                            <a16:creationId xmlns:a16="http://schemas.microsoft.com/office/drawing/2014/main" id="{0E4AD682-5D5C-C772-03B8-8868E0179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203200"/>
                        <a:ext cx="3581400" cy="6810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11">
            <a:extLst>
              <a:ext uri="{FF2B5EF4-FFF2-40B4-BE49-F238E27FC236}">
                <a16:creationId xmlns:a16="http://schemas.microsoft.com/office/drawing/2014/main" id="{9819FC16-3044-290C-EF1D-932903ABB346}"/>
              </a:ext>
            </a:extLst>
          </p:cNvPr>
          <p:cNvSpPr>
            <a:spLocks noChangeArrowheads="1"/>
          </p:cNvSpPr>
          <p:nvPr/>
        </p:nvSpPr>
        <p:spPr bwMode="auto">
          <a:xfrm>
            <a:off x="285750" y="1202521"/>
            <a:ext cx="8642350" cy="130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8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可证</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的方向总是与外磁场</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B</a:t>
            </a:r>
            <a:r>
              <a:rPr lang="en-US" altLang="zh-CN" sz="2800" b="1"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相同</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即</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m</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总与</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B</a:t>
            </a:r>
            <a:r>
              <a:rPr lang="en-US" altLang="zh-CN" sz="2800" b="1" baseline="-25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方向相反。</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p:txBody>
      </p:sp>
      <p:sp>
        <p:nvSpPr>
          <p:cNvPr id="11" name="Text Box 13">
            <a:extLst>
              <a:ext uri="{FF2B5EF4-FFF2-40B4-BE49-F238E27FC236}">
                <a16:creationId xmlns:a16="http://schemas.microsoft.com/office/drawing/2014/main" id="{E8571180-6534-0478-7DA2-6578E5FF570B}"/>
              </a:ext>
            </a:extLst>
          </p:cNvPr>
          <p:cNvSpPr txBox="1">
            <a:spLocks noChangeArrowheads="1"/>
          </p:cNvSpPr>
          <p:nvPr/>
        </p:nvSpPr>
        <p:spPr bwMode="auto">
          <a:xfrm>
            <a:off x="309563" y="2617788"/>
            <a:ext cx="8429625"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50000"/>
              </a:spcBef>
              <a:buClrTx/>
              <a:buSzTx/>
              <a:buFontTx/>
              <a:buNone/>
            </a:pPr>
            <a:r>
              <a:rPr lang="zh-CN" altLang="en-US" sz="2800" dirty="0">
                <a:latin typeface="黑体" panose="02010609060101010101" pitchFamily="49" charset="-122"/>
                <a:ea typeface="黑体" panose="02010609060101010101" pitchFamily="49" charset="-122"/>
                <a:sym typeface="Symbol" panose="05050102010706020507" pitchFamily="18" charset="2"/>
              </a:rPr>
              <a:t>抗磁性具有普遍性。</a:t>
            </a:r>
            <a:endParaRPr lang="zh-CN" altLang="en-US" sz="2800" b="1" dirty="0">
              <a:latin typeface="黑体" panose="02010609060101010101" pitchFamily="49" charset="-122"/>
              <a:ea typeface="黑体" panose="02010609060101010101" pitchFamily="49" charset="-122"/>
              <a:sym typeface="Symbol" panose="05050102010706020507" pitchFamily="18" charset="2"/>
            </a:endParaRPr>
          </a:p>
        </p:txBody>
      </p:sp>
      <p:sp>
        <p:nvSpPr>
          <p:cNvPr id="26630" name="灯片编号占位符 1">
            <a:extLst>
              <a:ext uri="{FF2B5EF4-FFF2-40B4-BE49-F238E27FC236}">
                <a16:creationId xmlns:a16="http://schemas.microsoft.com/office/drawing/2014/main" id="{500113E0-7C8B-7642-95CA-88ECBFB5B7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0B238BDA-1768-4E75-962A-FD41387EF274}" type="slidenum">
              <a:rPr kumimoji="0" lang="en-US" altLang="zh-CN" sz="1400"/>
              <a:pPr/>
              <a:t>12</a:t>
            </a:fld>
            <a:endParaRPr kumimoji="0" lang="en-US" altLang="zh-CN" sz="1400"/>
          </a:p>
        </p:txBody>
      </p:sp>
      <p:sp>
        <p:nvSpPr>
          <p:cNvPr id="3" name="文本框 2">
            <a:extLst>
              <a:ext uri="{FF2B5EF4-FFF2-40B4-BE49-F238E27FC236}">
                <a16:creationId xmlns:a16="http://schemas.microsoft.com/office/drawing/2014/main" id="{6F5F7982-5F4D-B868-B294-AEF943A1459B}"/>
              </a:ext>
            </a:extLst>
          </p:cNvPr>
          <p:cNvSpPr txBox="1"/>
          <p:nvPr/>
        </p:nvSpPr>
        <p:spPr>
          <a:xfrm>
            <a:off x="250825" y="3304814"/>
            <a:ext cx="8642349" cy="1311193"/>
          </a:xfrm>
          <a:prstGeom prst="rect">
            <a:avLst/>
          </a:prstGeom>
          <a:noFill/>
        </p:spPr>
        <p:txBody>
          <a:bodyPr wrap="square">
            <a:spAutoFit/>
          </a:bodyPr>
          <a:lstStyle/>
          <a:p>
            <a:pPr>
              <a:lnSpc>
                <a:spcPct val="150000"/>
              </a:lnSpc>
            </a:pPr>
            <a:r>
              <a:rPr lang="zh-CN" altLang="en-US" sz="2800" dirty="0">
                <a:latin typeface="黑体" panose="02010609060101010101" pitchFamily="49" charset="-122"/>
                <a:ea typeface="黑体" panose="02010609060101010101" pitchFamily="49" charset="-122"/>
                <a:sym typeface="Symbol" panose="05050102010706020507" pitchFamily="18" charset="2"/>
              </a:rPr>
              <a:t>由于顺磁性、铁磁性一般强于抗磁性，出现顺磁性和铁磁性时抗磁性会被掩盖掉。</a:t>
            </a:r>
            <a:endParaRPr lang="zh-CN" altLang="en-US" sz="2800" dirty="0"/>
          </a:p>
        </p:txBody>
      </p:sp>
      <p:sp>
        <p:nvSpPr>
          <p:cNvPr id="2" name="文本框 1">
            <a:extLst>
              <a:ext uri="{FF2B5EF4-FFF2-40B4-BE49-F238E27FC236}">
                <a16:creationId xmlns:a16="http://schemas.microsoft.com/office/drawing/2014/main" id="{F7AD58C3-25E8-4B4B-862B-2CEB8518BE90}"/>
              </a:ext>
            </a:extLst>
          </p:cNvPr>
          <p:cNvSpPr txBox="1"/>
          <p:nvPr/>
        </p:nvSpPr>
        <p:spPr>
          <a:xfrm>
            <a:off x="524178" y="4926836"/>
            <a:ext cx="1261884"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抗磁性</a:t>
            </a:r>
          </a:p>
        </p:txBody>
      </p:sp>
      <p:graphicFrame>
        <p:nvGraphicFramePr>
          <p:cNvPr id="5" name="对象 4">
            <a:extLst>
              <a:ext uri="{FF2B5EF4-FFF2-40B4-BE49-F238E27FC236}">
                <a16:creationId xmlns:a16="http://schemas.microsoft.com/office/drawing/2014/main" id="{B0125017-4880-4D13-AEC5-4B11DF83649D}"/>
              </a:ext>
            </a:extLst>
          </p:cNvPr>
          <p:cNvGraphicFramePr>
            <a:graphicFrameLocks noChangeAspect="1"/>
          </p:cNvGraphicFramePr>
          <p:nvPr>
            <p:extLst>
              <p:ext uri="{D42A27DB-BD31-4B8C-83A1-F6EECF244321}">
                <p14:modId xmlns:p14="http://schemas.microsoft.com/office/powerpoint/2010/main" val="3368790884"/>
              </p:ext>
            </p:extLst>
          </p:nvPr>
        </p:nvGraphicFramePr>
        <p:xfrm>
          <a:off x="1933575" y="4926836"/>
          <a:ext cx="2376306" cy="594965"/>
        </p:xfrm>
        <a:graphic>
          <a:graphicData uri="http://schemas.openxmlformats.org/presentationml/2006/ole">
            <mc:AlternateContent xmlns:mc="http://schemas.openxmlformats.org/markup-compatibility/2006">
              <mc:Choice xmlns:v="urn:schemas-microsoft-com:vml" Requires="v">
                <p:oleObj name="Equation" r:id="rId4" imgW="1015920" imgH="253800" progId="Equation.DSMT4">
                  <p:embed/>
                </p:oleObj>
              </mc:Choice>
              <mc:Fallback>
                <p:oleObj name="Equation" r:id="rId4" imgW="1015920" imgH="253800" progId="Equation.DSMT4">
                  <p:embed/>
                  <p:pic>
                    <p:nvPicPr>
                      <p:cNvPr id="0" name=""/>
                      <p:cNvPicPr/>
                      <p:nvPr/>
                    </p:nvPicPr>
                    <p:blipFill>
                      <a:blip r:embed="rId5"/>
                      <a:stretch>
                        <a:fillRect/>
                      </a:stretch>
                    </p:blipFill>
                    <p:spPr>
                      <a:xfrm>
                        <a:off x="1933575" y="4926836"/>
                        <a:ext cx="2376306" cy="594965"/>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C43DDCC8-6351-4DF4-97E3-F3A88E6E3ADE}"/>
              </a:ext>
            </a:extLst>
          </p:cNvPr>
          <p:cNvSpPr txBox="1"/>
          <p:nvPr/>
        </p:nvSpPr>
        <p:spPr>
          <a:xfrm>
            <a:off x="524178" y="5588822"/>
            <a:ext cx="1261884"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顺磁性</a:t>
            </a:r>
          </a:p>
        </p:txBody>
      </p:sp>
      <p:graphicFrame>
        <p:nvGraphicFramePr>
          <p:cNvPr id="12" name="对象 11">
            <a:extLst>
              <a:ext uri="{FF2B5EF4-FFF2-40B4-BE49-F238E27FC236}">
                <a16:creationId xmlns:a16="http://schemas.microsoft.com/office/drawing/2014/main" id="{496A61EB-06A2-4C6E-9677-BD6C59543B16}"/>
              </a:ext>
            </a:extLst>
          </p:cNvPr>
          <p:cNvGraphicFramePr>
            <a:graphicFrameLocks noChangeAspect="1"/>
          </p:cNvGraphicFramePr>
          <p:nvPr>
            <p:extLst>
              <p:ext uri="{D42A27DB-BD31-4B8C-83A1-F6EECF244321}">
                <p14:modId xmlns:p14="http://schemas.microsoft.com/office/powerpoint/2010/main" val="1887264415"/>
              </p:ext>
            </p:extLst>
          </p:nvPr>
        </p:nvGraphicFramePr>
        <p:xfrm>
          <a:off x="1923040" y="5626719"/>
          <a:ext cx="2257425" cy="534987"/>
        </p:xfrm>
        <a:graphic>
          <a:graphicData uri="http://schemas.openxmlformats.org/presentationml/2006/ole">
            <mc:AlternateContent xmlns:mc="http://schemas.openxmlformats.org/markup-compatibility/2006">
              <mc:Choice xmlns:v="urn:schemas-microsoft-com:vml" Requires="v">
                <p:oleObj name="Equation" r:id="rId6" imgW="965160" imgH="228600" progId="Equation.DSMT4">
                  <p:embed/>
                </p:oleObj>
              </mc:Choice>
              <mc:Fallback>
                <p:oleObj name="Equation" r:id="rId6" imgW="965160" imgH="228600" progId="Equation.DSMT4">
                  <p:embed/>
                  <p:pic>
                    <p:nvPicPr>
                      <p:cNvPr id="5" name="对象 4">
                        <a:extLst>
                          <a:ext uri="{FF2B5EF4-FFF2-40B4-BE49-F238E27FC236}">
                            <a16:creationId xmlns:a16="http://schemas.microsoft.com/office/drawing/2014/main" id="{B0125017-4880-4D13-AEC5-4B11DF83649D}"/>
                          </a:ext>
                        </a:extLst>
                      </p:cNvPr>
                      <p:cNvPicPr/>
                      <p:nvPr/>
                    </p:nvPicPr>
                    <p:blipFill>
                      <a:blip r:embed="rId7"/>
                      <a:stretch>
                        <a:fillRect/>
                      </a:stretch>
                    </p:blipFill>
                    <p:spPr>
                      <a:xfrm>
                        <a:off x="1923040" y="5626719"/>
                        <a:ext cx="2257425" cy="534987"/>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140589FC-36E6-4574-AC83-CFC02A3648C8}"/>
              </a:ext>
            </a:extLst>
          </p:cNvPr>
          <p:cNvSpPr txBox="1"/>
          <p:nvPr/>
        </p:nvSpPr>
        <p:spPr>
          <a:xfrm>
            <a:off x="478555" y="6216960"/>
            <a:ext cx="1261884"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铁磁性</a:t>
            </a:r>
          </a:p>
        </p:txBody>
      </p:sp>
      <p:graphicFrame>
        <p:nvGraphicFramePr>
          <p:cNvPr id="14" name="对象 13">
            <a:extLst>
              <a:ext uri="{FF2B5EF4-FFF2-40B4-BE49-F238E27FC236}">
                <a16:creationId xmlns:a16="http://schemas.microsoft.com/office/drawing/2014/main" id="{F51A1BBE-06FB-417B-BD4A-F009DD3F6523}"/>
              </a:ext>
            </a:extLst>
          </p:cNvPr>
          <p:cNvGraphicFramePr>
            <a:graphicFrameLocks noChangeAspect="1"/>
          </p:cNvGraphicFramePr>
          <p:nvPr>
            <p:extLst>
              <p:ext uri="{D42A27DB-BD31-4B8C-83A1-F6EECF244321}">
                <p14:modId xmlns:p14="http://schemas.microsoft.com/office/powerpoint/2010/main" val="2749226542"/>
              </p:ext>
            </p:extLst>
          </p:nvPr>
        </p:nvGraphicFramePr>
        <p:xfrm>
          <a:off x="1980169" y="6255048"/>
          <a:ext cx="2049463" cy="534988"/>
        </p:xfrm>
        <a:graphic>
          <a:graphicData uri="http://schemas.openxmlformats.org/presentationml/2006/ole">
            <mc:AlternateContent xmlns:mc="http://schemas.openxmlformats.org/markup-compatibility/2006">
              <mc:Choice xmlns:v="urn:schemas-microsoft-com:vml" Requires="v">
                <p:oleObj name="Equation" r:id="rId8" imgW="876240" imgH="228600" progId="Equation.DSMT4">
                  <p:embed/>
                </p:oleObj>
              </mc:Choice>
              <mc:Fallback>
                <p:oleObj name="Equation" r:id="rId8" imgW="876240" imgH="228600" progId="Equation.DSMT4">
                  <p:embed/>
                  <p:pic>
                    <p:nvPicPr>
                      <p:cNvPr id="12" name="对象 11">
                        <a:extLst>
                          <a:ext uri="{FF2B5EF4-FFF2-40B4-BE49-F238E27FC236}">
                            <a16:creationId xmlns:a16="http://schemas.microsoft.com/office/drawing/2014/main" id="{496A61EB-06A2-4C6E-9677-BD6C59543B16}"/>
                          </a:ext>
                        </a:extLst>
                      </p:cNvPr>
                      <p:cNvPicPr/>
                      <p:nvPr/>
                    </p:nvPicPr>
                    <p:blipFill>
                      <a:blip r:embed="rId9"/>
                      <a:stretch>
                        <a:fillRect/>
                      </a:stretch>
                    </p:blipFill>
                    <p:spPr>
                      <a:xfrm>
                        <a:off x="1980169" y="6255048"/>
                        <a:ext cx="2049463" cy="53498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9" grpId="0"/>
      <p:bldP spid="11" grpId="0"/>
      <p:bldP spid="3" grpId="0"/>
      <p:bldP spid="2"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934808" y="2774950"/>
            <a:ext cx="1944688" cy="1079500"/>
            <a:chOff x="9347" y="4387"/>
            <a:chExt cx="3062" cy="1700"/>
          </a:xfrm>
        </p:grpSpPr>
        <p:sp>
          <p:nvSpPr>
            <p:cNvPr id="43070" name="Rectangle 39"/>
            <p:cNvSpPr/>
            <p:nvPr/>
          </p:nvSpPr>
          <p:spPr>
            <a:xfrm>
              <a:off x="9347" y="4387"/>
              <a:ext cx="3062" cy="1700"/>
            </a:xfrm>
            <a:prstGeom prst="rect">
              <a:avLst/>
            </a:prstGeom>
            <a:noFill/>
            <a:ln w="9525" cap="flat" cmpd="sng">
              <a:solidFill>
                <a:schemeClr val="tx1"/>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3071" name="Line 42"/>
            <p:cNvSpPr/>
            <p:nvPr/>
          </p:nvSpPr>
          <p:spPr>
            <a:xfrm>
              <a:off x="9482" y="513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2" name="Line 47"/>
            <p:cNvSpPr/>
            <p:nvPr/>
          </p:nvSpPr>
          <p:spPr>
            <a:xfrm>
              <a:off x="10129" y="4794"/>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3" name="Line 52"/>
            <p:cNvSpPr/>
            <p:nvPr/>
          </p:nvSpPr>
          <p:spPr>
            <a:xfrm>
              <a:off x="10979" y="513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4" name="Line 41"/>
            <p:cNvSpPr/>
            <p:nvPr/>
          </p:nvSpPr>
          <p:spPr>
            <a:xfrm flipH="1">
              <a:off x="11672" y="513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5" name="Line 57"/>
            <p:cNvSpPr/>
            <p:nvPr/>
          </p:nvSpPr>
          <p:spPr>
            <a:xfrm>
              <a:off x="11694" y="479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6" name="Line 61"/>
            <p:cNvSpPr/>
            <p:nvPr/>
          </p:nvSpPr>
          <p:spPr>
            <a:xfrm flipH="1">
              <a:off x="10934" y="479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7" name="Line 62"/>
            <p:cNvSpPr/>
            <p:nvPr/>
          </p:nvSpPr>
          <p:spPr>
            <a:xfrm flipH="1">
              <a:off x="10152" y="513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8" name="Line 63"/>
            <p:cNvSpPr/>
            <p:nvPr/>
          </p:nvSpPr>
          <p:spPr>
            <a:xfrm flipH="1">
              <a:off x="9437" y="4816"/>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9" name="Line 214"/>
            <p:cNvSpPr/>
            <p:nvPr/>
          </p:nvSpPr>
          <p:spPr>
            <a:xfrm>
              <a:off x="9494" y="581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0" name="Line 215"/>
            <p:cNvSpPr/>
            <p:nvPr/>
          </p:nvSpPr>
          <p:spPr>
            <a:xfrm>
              <a:off x="10142" y="5474"/>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1" name="Line 216"/>
            <p:cNvSpPr/>
            <p:nvPr/>
          </p:nvSpPr>
          <p:spPr>
            <a:xfrm>
              <a:off x="10992" y="581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2" name="Line 217"/>
            <p:cNvSpPr/>
            <p:nvPr/>
          </p:nvSpPr>
          <p:spPr>
            <a:xfrm flipH="1">
              <a:off x="11684" y="581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3" name="Line 218"/>
            <p:cNvSpPr/>
            <p:nvPr/>
          </p:nvSpPr>
          <p:spPr>
            <a:xfrm>
              <a:off x="11707" y="547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4" name="Line 219"/>
            <p:cNvSpPr/>
            <p:nvPr/>
          </p:nvSpPr>
          <p:spPr>
            <a:xfrm flipH="1">
              <a:off x="10947" y="547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5" name="Line 220"/>
            <p:cNvSpPr/>
            <p:nvPr/>
          </p:nvSpPr>
          <p:spPr>
            <a:xfrm flipH="1">
              <a:off x="10164" y="581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6" name="Line 221"/>
            <p:cNvSpPr/>
            <p:nvPr/>
          </p:nvSpPr>
          <p:spPr>
            <a:xfrm flipH="1">
              <a:off x="9449" y="5496"/>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43009" name="Rectangle 2"/>
          <p:cNvSpPr>
            <a:spLocks noGrp="1" noRot="1"/>
          </p:cNvSpPr>
          <p:nvPr>
            <p:ph type="title" idx="4294967295"/>
          </p:nvPr>
        </p:nvSpPr>
        <p:spPr>
          <a:xfrm>
            <a:off x="89984" y="256288"/>
            <a:ext cx="4970780" cy="646331"/>
          </a:xfrm>
        </p:spPr>
        <p:txBody>
          <a:bodyPr wrap="square" anchor="b">
            <a:spAutoFit/>
          </a:bodyPr>
          <a:lstStyle/>
          <a:p>
            <a:pPr eaLnBrk="1" hangingPunct="1"/>
            <a:r>
              <a:rPr lang="zh-CN" altLang="en-US" sz="4000" b="1" dirty="0">
                <a:solidFill>
                  <a:srgbClr val="0000CC"/>
                </a:solidFill>
                <a:latin typeface="黑体" panose="02010609060101010101" pitchFamily="49" charset="-122"/>
                <a:ea typeface="黑体" panose="02010609060101010101" pitchFamily="49" charset="-122"/>
              </a:rPr>
              <a:t>物质的磁性</a:t>
            </a:r>
          </a:p>
        </p:txBody>
      </p:sp>
      <p:grpSp>
        <p:nvGrpSpPr>
          <p:cNvPr id="2" name="Group 57"/>
          <p:cNvGrpSpPr/>
          <p:nvPr/>
        </p:nvGrpSpPr>
        <p:grpSpPr>
          <a:xfrm>
            <a:off x="286430" y="3413125"/>
            <a:ext cx="1731963" cy="1663700"/>
            <a:chOff x="277" y="2246"/>
            <a:chExt cx="1091" cy="1048"/>
          </a:xfrm>
        </p:grpSpPr>
        <p:grpSp>
          <p:nvGrpSpPr>
            <p:cNvPr id="43011" name="Group 56"/>
            <p:cNvGrpSpPr/>
            <p:nvPr/>
          </p:nvGrpSpPr>
          <p:grpSpPr>
            <a:xfrm>
              <a:off x="322" y="2246"/>
              <a:ext cx="970" cy="390"/>
              <a:chOff x="322" y="2246"/>
              <a:chExt cx="970" cy="390"/>
            </a:xfrm>
          </p:grpSpPr>
          <p:sp>
            <p:nvSpPr>
              <p:cNvPr id="43012" name="Oval 4"/>
              <p:cNvSpPr/>
              <p:nvPr/>
            </p:nvSpPr>
            <p:spPr>
              <a:xfrm>
                <a:off x="703" y="2387"/>
                <a:ext cx="227" cy="227"/>
              </a:xfrm>
              <a:prstGeom prst="ellipse">
                <a:avLst/>
              </a:prstGeom>
              <a:solidFill>
                <a:schemeClr val="hlink"/>
              </a:solidFill>
              <a:ln w="9525" cap="flat" cmpd="sng">
                <a:solidFill>
                  <a:srgbClr val="000080"/>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sp>
            <p:nvSpPr>
              <p:cNvPr id="43013" name="Oval 5"/>
              <p:cNvSpPr/>
              <p:nvPr/>
            </p:nvSpPr>
            <p:spPr>
              <a:xfrm rot="-1219388">
                <a:off x="322" y="2409"/>
                <a:ext cx="952" cy="227"/>
              </a:xfrm>
              <a:prstGeom prst="ellipse">
                <a:avLst/>
              </a:prstGeom>
              <a:noFill/>
              <a:ln w="38100" cap="flat" cmpd="sng">
                <a:solidFill>
                  <a:srgbClr val="0000FF"/>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sp>
            <p:nvSpPr>
              <p:cNvPr id="43014" name="Oval 6"/>
              <p:cNvSpPr/>
              <p:nvPr/>
            </p:nvSpPr>
            <p:spPr>
              <a:xfrm rot="1045500">
                <a:off x="340" y="2387"/>
                <a:ext cx="952" cy="227"/>
              </a:xfrm>
              <a:prstGeom prst="ellipse">
                <a:avLst/>
              </a:prstGeom>
              <a:noFill/>
              <a:ln w="38100" cap="flat" cmpd="sng">
                <a:solidFill>
                  <a:srgbClr val="0000FF"/>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grpSp>
            <p:nvGrpSpPr>
              <p:cNvPr id="43015" name="Group 9"/>
              <p:cNvGrpSpPr/>
              <p:nvPr/>
            </p:nvGrpSpPr>
            <p:grpSpPr>
              <a:xfrm>
                <a:off x="340" y="2310"/>
                <a:ext cx="91" cy="182"/>
                <a:chOff x="1791" y="3085"/>
                <a:chExt cx="91" cy="182"/>
              </a:xfrm>
            </p:grpSpPr>
            <p:sp>
              <p:nvSpPr>
                <p:cNvPr id="43016" name="Oval 7"/>
                <p:cNvSpPr/>
                <p:nvPr/>
              </p:nvSpPr>
              <p:spPr>
                <a:xfrm>
                  <a:off x="1791" y="3113"/>
                  <a:ext cx="91" cy="90"/>
                </a:xfrm>
                <a:prstGeom prst="ellipse">
                  <a:avLst/>
                </a:prstGeom>
                <a:solidFill>
                  <a:schemeClr val="tx2"/>
                </a:solidFill>
                <a:ln w="9525" cap="flat" cmpd="sng">
                  <a:solidFill>
                    <a:schemeClr val="tx2"/>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sp>
              <p:nvSpPr>
                <p:cNvPr id="43017" name="Line 8"/>
                <p:cNvSpPr/>
                <p:nvPr/>
              </p:nvSpPr>
              <p:spPr>
                <a:xfrm>
                  <a:off x="1837" y="3085"/>
                  <a:ext cx="0" cy="182"/>
                </a:xfrm>
                <a:prstGeom prst="line">
                  <a:avLst/>
                </a:prstGeom>
                <a:ln w="9525" cap="flat" cmpd="sng">
                  <a:solidFill>
                    <a:srgbClr val="FF0000"/>
                  </a:solidFill>
                  <a:prstDash val="solid"/>
                  <a:round/>
                  <a:headEnd type="none" w="med" len="med"/>
                  <a:tailEnd type="triangle" w="med" len="med"/>
                </a:ln>
              </p:spPr>
              <p:txBody>
                <a:bodyPr anchor="t"/>
                <a:lstStyle/>
                <a:p>
                  <a:endParaRPr lang="zh-CN" altLang="en-US" sz="2400">
                    <a:latin typeface="黑体" panose="02010609060101010101" pitchFamily="49" charset="-122"/>
                    <a:ea typeface="黑体" panose="02010609060101010101" pitchFamily="49" charset="-122"/>
                  </a:endParaRPr>
                </a:p>
              </p:txBody>
            </p:sp>
          </p:grpSp>
          <p:grpSp>
            <p:nvGrpSpPr>
              <p:cNvPr id="43018" name="Group 10"/>
              <p:cNvGrpSpPr/>
              <p:nvPr/>
            </p:nvGrpSpPr>
            <p:grpSpPr>
              <a:xfrm flipV="1">
                <a:off x="1175" y="2246"/>
                <a:ext cx="91" cy="199"/>
                <a:chOff x="1791" y="3085"/>
                <a:chExt cx="91" cy="182"/>
              </a:xfrm>
            </p:grpSpPr>
            <p:sp>
              <p:nvSpPr>
                <p:cNvPr id="43019" name="Oval 11"/>
                <p:cNvSpPr/>
                <p:nvPr/>
              </p:nvSpPr>
              <p:spPr>
                <a:xfrm>
                  <a:off x="1791" y="3113"/>
                  <a:ext cx="91" cy="90"/>
                </a:xfrm>
                <a:prstGeom prst="ellipse">
                  <a:avLst/>
                </a:prstGeom>
                <a:solidFill>
                  <a:schemeClr val="tx2"/>
                </a:solidFill>
                <a:ln w="9525" cap="flat" cmpd="sng">
                  <a:solidFill>
                    <a:schemeClr val="tx2"/>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sp>
              <p:nvSpPr>
                <p:cNvPr id="43020" name="Line 12"/>
                <p:cNvSpPr/>
                <p:nvPr/>
              </p:nvSpPr>
              <p:spPr>
                <a:xfrm>
                  <a:off x="1837" y="3085"/>
                  <a:ext cx="0" cy="182"/>
                </a:xfrm>
                <a:prstGeom prst="line">
                  <a:avLst/>
                </a:prstGeom>
                <a:ln w="9525" cap="flat" cmpd="sng">
                  <a:solidFill>
                    <a:srgbClr val="FF0000"/>
                  </a:solidFill>
                  <a:prstDash val="solid"/>
                  <a:round/>
                  <a:headEnd type="none" w="med" len="med"/>
                  <a:tailEnd type="triangle" w="med" len="med"/>
                </a:ln>
              </p:spPr>
              <p:txBody>
                <a:bodyPr anchor="t"/>
                <a:lstStyle/>
                <a:p>
                  <a:endParaRPr lang="zh-CN" altLang="en-US" sz="2400">
                    <a:latin typeface="黑体" panose="02010609060101010101" pitchFamily="49" charset="-122"/>
                    <a:ea typeface="黑体" panose="02010609060101010101" pitchFamily="49" charset="-122"/>
                  </a:endParaRPr>
                </a:p>
              </p:txBody>
            </p:sp>
          </p:grpSp>
        </p:grpSp>
        <p:sp>
          <p:nvSpPr>
            <p:cNvPr id="43022" name="Text Box 18"/>
            <p:cNvSpPr txBox="1"/>
            <p:nvPr/>
          </p:nvSpPr>
          <p:spPr>
            <a:xfrm>
              <a:off x="277" y="2771"/>
              <a:ext cx="1091" cy="523"/>
            </a:xfrm>
            <a:prstGeom prst="rect">
              <a:avLst/>
            </a:prstGeom>
            <a:noFill/>
            <a:ln w="9525">
              <a:noFill/>
            </a:ln>
          </p:spPr>
          <p:txBody>
            <a:bodyPr wrap="none" anchor="t">
              <a:spAutoFit/>
            </a:bodyPr>
            <a:lstStyle/>
            <a:p>
              <a:r>
                <a:rPr lang="zh-CN" altLang="en-US" sz="2400" b="1" dirty="0">
                  <a:solidFill>
                    <a:schemeClr val="tx2"/>
                  </a:solidFill>
                  <a:latin typeface="黑体" panose="02010609060101010101" pitchFamily="49" charset="-122"/>
                  <a:ea typeface="黑体" panose="02010609060101010101" pitchFamily="49" charset="-122"/>
                </a:rPr>
                <a:t>原子磁矩：</a:t>
              </a:r>
              <a:endParaRPr lang="en-US" altLang="zh-CN" sz="2400" b="1" dirty="0">
                <a:solidFill>
                  <a:schemeClr val="tx2"/>
                </a:solidFill>
                <a:latin typeface="黑体" panose="02010609060101010101" pitchFamily="49" charset="-122"/>
                <a:ea typeface="黑体" panose="02010609060101010101" pitchFamily="49" charset="-122"/>
              </a:endParaRPr>
            </a:p>
            <a:p>
              <a:r>
                <a:rPr lang="zh-CN" altLang="en-US" sz="2400" b="1" dirty="0">
                  <a:solidFill>
                    <a:schemeClr val="tx2"/>
                  </a:solidFill>
                  <a:latin typeface="黑体" panose="02010609060101010101" pitchFamily="49" charset="-122"/>
                  <a:ea typeface="黑体" panose="02010609060101010101" pitchFamily="49" charset="-122"/>
                </a:rPr>
                <a:t>自旋和轨道</a:t>
              </a:r>
            </a:p>
          </p:txBody>
        </p:sp>
      </p:grpSp>
      <p:grpSp>
        <p:nvGrpSpPr>
          <p:cNvPr id="6" name="Group 78"/>
          <p:cNvGrpSpPr/>
          <p:nvPr/>
        </p:nvGrpSpPr>
        <p:grpSpPr>
          <a:xfrm>
            <a:off x="1979613" y="2119312"/>
            <a:ext cx="1585912" cy="3924300"/>
            <a:chOff x="1383" y="1375"/>
            <a:chExt cx="999" cy="2472"/>
          </a:xfrm>
        </p:grpSpPr>
        <p:sp>
          <p:nvSpPr>
            <p:cNvPr id="43024" name="Line 19"/>
            <p:cNvSpPr/>
            <p:nvPr/>
          </p:nvSpPr>
          <p:spPr>
            <a:xfrm>
              <a:off x="1837" y="1680"/>
              <a:ext cx="0" cy="1853"/>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25" name="Line 20"/>
            <p:cNvSpPr/>
            <p:nvPr/>
          </p:nvSpPr>
          <p:spPr>
            <a:xfrm>
              <a:off x="1383" y="2545"/>
              <a:ext cx="454" cy="0"/>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26" name="Line 21"/>
            <p:cNvSpPr/>
            <p:nvPr/>
          </p:nvSpPr>
          <p:spPr>
            <a:xfrm>
              <a:off x="1837" y="1680"/>
              <a:ext cx="544" cy="0"/>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27" name="Line 29"/>
            <p:cNvSpPr/>
            <p:nvPr/>
          </p:nvSpPr>
          <p:spPr>
            <a:xfrm flipV="1">
              <a:off x="1837" y="3529"/>
              <a:ext cx="544" cy="4"/>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graphicFrame>
          <p:nvGraphicFramePr>
            <p:cNvPr id="43028" name="Object 37"/>
            <p:cNvGraphicFramePr>
              <a:graphicFrameLocks noChangeAspect="1"/>
            </p:cNvGraphicFramePr>
            <p:nvPr/>
          </p:nvGraphicFramePr>
          <p:xfrm>
            <a:off x="1788" y="3574"/>
            <a:ext cx="594" cy="273"/>
          </p:xfrm>
          <a:graphic>
            <a:graphicData uri="http://schemas.openxmlformats.org/presentationml/2006/ole">
              <mc:AlternateContent xmlns:mc="http://schemas.openxmlformats.org/markup-compatibility/2006">
                <mc:Choice xmlns:v="urn:schemas-microsoft-com:vml" Requires="v">
                  <p:oleObj r:id="rId2" imgW="393700" imgH="177165" progId="Equation.DSMT4">
                    <p:embed/>
                  </p:oleObj>
                </mc:Choice>
                <mc:Fallback>
                  <p:oleObj r:id="rId2" imgW="393700" imgH="177165" progId="Equation.DSMT4">
                    <p:embed/>
                    <p:pic>
                      <p:nvPicPr>
                        <p:cNvPr id="43028" name="Object 37"/>
                        <p:cNvPicPr/>
                        <p:nvPr/>
                      </p:nvPicPr>
                      <p:blipFill>
                        <a:blip r:embed="rId3"/>
                        <a:stretch>
                          <a:fillRect/>
                        </a:stretch>
                      </p:blipFill>
                      <p:spPr>
                        <a:xfrm>
                          <a:off x="1788" y="3574"/>
                          <a:ext cx="594" cy="273"/>
                        </a:xfrm>
                        <a:prstGeom prst="rect">
                          <a:avLst/>
                        </a:prstGeom>
                        <a:noFill/>
                        <a:ln w="38100">
                          <a:noFill/>
                          <a:miter/>
                        </a:ln>
                      </p:spPr>
                    </p:pic>
                  </p:oleObj>
                </mc:Fallback>
              </mc:AlternateContent>
            </a:graphicData>
          </a:graphic>
        </p:graphicFrame>
        <p:graphicFrame>
          <p:nvGraphicFramePr>
            <p:cNvPr id="43029" name="Object 38"/>
            <p:cNvGraphicFramePr>
              <a:graphicFrameLocks noChangeAspect="1"/>
            </p:cNvGraphicFramePr>
            <p:nvPr/>
          </p:nvGraphicFramePr>
          <p:xfrm>
            <a:off x="1745" y="1375"/>
            <a:ext cx="637" cy="289"/>
          </p:xfrm>
          <a:graphic>
            <a:graphicData uri="http://schemas.openxmlformats.org/presentationml/2006/ole">
              <mc:AlternateContent xmlns:mc="http://schemas.openxmlformats.org/markup-compatibility/2006">
                <mc:Choice xmlns:v="urn:schemas-microsoft-com:vml" Requires="v">
                  <p:oleObj r:id="rId4" imgW="393700" imgH="177165" progId="Equation.DSMT4">
                    <p:embed/>
                  </p:oleObj>
                </mc:Choice>
                <mc:Fallback>
                  <p:oleObj r:id="rId4" imgW="393700" imgH="177165" progId="Equation.DSMT4">
                    <p:embed/>
                    <p:pic>
                      <p:nvPicPr>
                        <p:cNvPr id="43029" name="Object 38"/>
                        <p:cNvPicPr/>
                        <p:nvPr/>
                      </p:nvPicPr>
                      <p:blipFill>
                        <a:blip r:embed="rId5"/>
                        <a:stretch>
                          <a:fillRect/>
                        </a:stretch>
                      </p:blipFill>
                      <p:spPr>
                        <a:xfrm>
                          <a:off x="1745" y="1375"/>
                          <a:ext cx="637" cy="289"/>
                        </a:xfrm>
                        <a:prstGeom prst="rect">
                          <a:avLst/>
                        </a:prstGeom>
                        <a:noFill/>
                        <a:ln w="38100">
                          <a:noFill/>
                          <a:miter/>
                        </a:ln>
                      </p:spPr>
                    </p:pic>
                  </p:oleObj>
                </mc:Fallback>
              </mc:AlternateContent>
            </a:graphicData>
          </a:graphic>
        </p:graphicFrame>
      </p:grpSp>
      <p:grpSp>
        <p:nvGrpSpPr>
          <p:cNvPr id="9" name="Group 55"/>
          <p:cNvGrpSpPr/>
          <p:nvPr/>
        </p:nvGrpSpPr>
        <p:grpSpPr>
          <a:xfrm>
            <a:off x="3563939" y="5314956"/>
            <a:ext cx="2224088" cy="461963"/>
            <a:chOff x="2290" y="3388"/>
            <a:chExt cx="1401" cy="291"/>
          </a:xfrm>
        </p:grpSpPr>
        <p:sp>
          <p:nvSpPr>
            <p:cNvPr id="43031" name="Line 33"/>
            <p:cNvSpPr/>
            <p:nvPr/>
          </p:nvSpPr>
          <p:spPr>
            <a:xfrm>
              <a:off x="2290" y="3532"/>
              <a:ext cx="725" cy="0"/>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32" name="Text Box 35"/>
            <p:cNvSpPr txBox="1"/>
            <p:nvPr/>
          </p:nvSpPr>
          <p:spPr>
            <a:xfrm>
              <a:off x="2990" y="3388"/>
              <a:ext cx="701" cy="291"/>
            </a:xfrm>
            <a:prstGeom prst="rect">
              <a:avLst/>
            </a:prstGeom>
            <a:noFill/>
            <a:ln w="38100">
              <a:noFill/>
            </a:ln>
          </p:spPr>
          <p:txBody>
            <a:bodyPr wrap="none" anchor="t">
              <a:spAutoFit/>
            </a:bodyPr>
            <a:lstStyle/>
            <a:p>
              <a:r>
                <a:rPr lang="zh-CN" altLang="en-US" sz="2400" b="1">
                  <a:solidFill>
                    <a:schemeClr val="tx2"/>
                  </a:solidFill>
                  <a:latin typeface="黑体" panose="02010609060101010101" pitchFamily="49" charset="-122"/>
                  <a:ea typeface="黑体" panose="02010609060101010101" pitchFamily="49" charset="-122"/>
                </a:rPr>
                <a:t>抗磁性</a:t>
              </a:r>
            </a:p>
          </p:txBody>
        </p:sp>
      </p:grpSp>
      <p:grpSp>
        <p:nvGrpSpPr>
          <p:cNvPr id="10" name="Group 83"/>
          <p:cNvGrpSpPr/>
          <p:nvPr/>
        </p:nvGrpSpPr>
        <p:grpSpPr>
          <a:xfrm>
            <a:off x="3563939" y="790575"/>
            <a:ext cx="2422525" cy="3973513"/>
            <a:chOff x="2381" y="634"/>
            <a:chExt cx="1526" cy="2503"/>
          </a:xfrm>
        </p:grpSpPr>
        <p:sp>
          <p:nvSpPr>
            <p:cNvPr id="43034" name="Text Box 25"/>
            <p:cNvSpPr txBox="1"/>
            <p:nvPr/>
          </p:nvSpPr>
          <p:spPr>
            <a:xfrm>
              <a:off x="3035" y="634"/>
              <a:ext cx="701" cy="291"/>
            </a:xfrm>
            <a:prstGeom prst="rect">
              <a:avLst/>
            </a:prstGeom>
            <a:noFill/>
            <a:ln w="38100">
              <a:noFill/>
            </a:ln>
          </p:spPr>
          <p:txBody>
            <a:bodyPr wrap="none" anchor="t">
              <a:spAutoFit/>
            </a:bodyPr>
            <a:lstStyle/>
            <a:p>
              <a:r>
                <a:rPr lang="zh-CN" altLang="en-US" sz="2400" b="1">
                  <a:solidFill>
                    <a:schemeClr val="tx2"/>
                  </a:solidFill>
                  <a:latin typeface="黑体" panose="02010609060101010101" pitchFamily="49" charset="-122"/>
                  <a:ea typeface="黑体" panose="02010609060101010101" pitchFamily="49" charset="-122"/>
                </a:rPr>
                <a:t>铁磁性</a:t>
              </a:r>
            </a:p>
          </p:txBody>
        </p:sp>
        <p:grpSp>
          <p:nvGrpSpPr>
            <p:cNvPr id="43035" name="Group 82"/>
            <p:cNvGrpSpPr/>
            <p:nvPr/>
          </p:nvGrpSpPr>
          <p:grpSpPr>
            <a:xfrm>
              <a:off x="2381" y="776"/>
              <a:ext cx="1526" cy="2361"/>
              <a:chOff x="2381" y="776"/>
              <a:chExt cx="1526" cy="2361"/>
            </a:xfrm>
          </p:grpSpPr>
          <p:sp>
            <p:nvSpPr>
              <p:cNvPr id="43036" name="Line 22"/>
              <p:cNvSpPr/>
              <p:nvPr/>
            </p:nvSpPr>
            <p:spPr>
              <a:xfrm flipV="1">
                <a:off x="2381" y="776"/>
                <a:ext cx="590" cy="3"/>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37" name="Line 23"/>
              <p:cNvSpPr/>
              <p:nvPr/>
            </p:nvSpPr>
            <p:spPr>
              <a:xfrm>
                <a:off x="2392" y="1541"/>
                <a:ext cx="590" cy="7"/>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38" name="Line 27"/>
              <p:cNvSpPr/>
              <p:nvPr/>
            </p:nvSpPr>
            <p:spPr>
              <a:xfrm>
                <a:off x="2392" y="2286"/>
                <a:ext cx="589" cy="7"/>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39" name="Line 28"/>
              <p:cNvSpPr/>
              <p:nvPr/>
            </p:nvSpPr>
            <p:spPr>
              <a:xfrm>
                <a:off x="2381" y="779"/>
                <a:ext cx="0" cy="1309"/>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40" name="Text Box 30"/>
              <p:cNvSpPr txBox="1"/>
              <p:nvPr/>
            </p:nvSpPr>
            <p:spPr>
              <a:xfrm>
                <a:off x="3011" y="1398"/>
                <a:ext cx="896" cy="291"/>
              </a:xfrm>
              <a:prstGeom prst="rect">
                <a:avLst/>
              </a:prstGeom>
              <a:noFill/>
              <a:ln w="38100">
                <a:noFill/>
              </a:ln>
            </p:spPr>
            <p:txBody>
              <a:bodyPr wrap="none" anchor="t">
                <a:spAutoFit/>
              </a:bodyPr>
              <a:lstStyle/>
              <a:p>
                <a:r>
                  <a:rPr lang="zh-CN" altLang="en-US" sz="2400" b="1">
                    <a:solidFill>
                      <a:schemeClr val="tx2"/>
                    </a:solidFill>
                    <a:latin typeface="黑体" panose="02010609060101010101" pitchFamily="49" charset="-122"/>
                    <a:ea typeface="黑体" panose="02010609060101010101" pitchFamily="49" charset="-122"/>
                  </a:rPr>
                  <a:t>亚铁磁性</a:t>
                </a:r>
              </a:p>
            </p:txBody>
          </p:sp>
          <p:sp>
            <p:nvSpPr>
              <p:cNvPr id="43041" name="Text Box 31"/>
              <p:cNvSpPr txBox="1"/>
              <p:nvPr/>
            </p:nvSpPr>
            <p:spPr>
              <a:xfrm>
                <a:off x="3002" y="2123"/>
                <a:ext cx="896" cy="291"/>
              </a:xfrm>
              <a:prstGeom prst="rect">
                <a:avLst/>
              </a:prstGeom>
              <a:noFill/>
              <a:ln w="38100">
                <a:noFill/>
              </a:ln>
            </p:spPr>
            <p:txBody>
              <a:bodyPr wrap="none" anchor="t">
                <a:spAutoFit/>
              </a:bodyPr>
              <a:lstStyle/>
              <a:p>
                <a:r>
                  <a:rPr lang="zh-CN" altLang="en-US" sz="2400" b="1" dirty="0">
                    <a:solidFill>
                      <a:schemeClr val="tx2"/>
                    </a:solidFill>
                    <a:latin typeface="黑体" panose="02010609060101010101" pitchFamily="49" charset="-122"/>
                    <a:ea typeface="黑体" panose="02010609060101010101" pitchFamily="49" charset="-122"/>
                  </a:rPr>
                  <a:t>反铁磁性</a:t>
                </a:r>
              </a:p>
            </p:txBody>
          </p:sp>
          <p:sp>
            <p:nvSpPr>
              <p:cNvPr id="43042" name="Line 32"/>
              <p:cNvSpPr/>
              <p:nvPr/>
            </p:nvSpPr>
            <p:spPr>
              <a:xfrm flipV="1">
                <a:off x="2381" y="3003"/>
                <a:ext cx="590" cy="1"/>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43" name="Text Box 34"/>
              <p:cNvSpPr txBox="1"/>
              <p:nvPr/>
            </p:nvSpPr>
            <p:spPr>
              <a:xfrm>
                <a:off x="3078" y="2846"/>
                <a:ext cx="701" cy="291"/>
              </a:xfrm>
              <a:prstGeom prst="rect">
                <a:avLst/>
              </a:prstGeom>
              <a:noFill/>
              <a:ln w="38100">
                <a:noFill/>
              </a:ln>
            </p:spPr>
            <p:txBody>
              <a:bodyPr wrap="none" anchor="t">
                <a:spAutoFit/>
              </a:bodyPr>
              <a:lstStyle/>
              <a:p>
                <a:r>
                  <a:rPr lang="zh-CN" altLang="en-US" sz="2400" b="1">
                    <a:solidFill>
                      <a:schemeClr val="tx2"/>
                    </a:solidFill>
                    <a:latin typeface="黑体" panose="02010609060101010101" pitchFamily="49" charset="-122"/>
                    <a:ea typeface="黑体" panose="02010609060101010101" pitchFamily="49" charset="-122"/>
                  </a:rPr>
                  <a:t>顺磁性</a:t>
                </a:r>
              </a:p>
            </p:txBody>
          </p:sp>
          <p:sp>
            <p:nvSpPr>
              <p:cNvPr id="43044" name="Line 36"/>
              <p:cNvSpPr/>
              <p:nvPr/>
            </p:nvSpPr>
            <p:spPr>
              <a:xfrm flipH="1">
                <a:off x="2381" y="2068"/>
                <a:ext cx="0" cy="943"/>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grpSp>
      </p:grpSp>
      <p:sp>
        <p:nvSpPr>
          <p:cNvPr id="43045" name="灯片编号占位符 51"/>
          <p:cNvSpPr>
            <a:spLocks noGrp="1"/>
          </p:cNvSpPr>
          <p:nvPr>
            <p:ph type="sldNum" sz="quarter" idx="12"/>
          </p:nvPr>
        </p:nvSpPr>
        <p:spPr>
          <a:xfrm>
            <a:off x="6950974" y="6383655"/>
            <a:ext cx="2057400" cy="365125"/>
          </a:xfrm>
        </p:spPr>
        <p:txBody>
          <a:bodyPr wrap="square" lIns="91440" tIns="45720" rIns="91440" bIns="45720"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5pPr>
          </a:lstStyle>
          <a:p>
            <a:pPr lvl="0" algn="r"/>
            <a:fld id="{9A0DB2DC-4C9A-4742-B13C-FB6460FD3503}" type="slidenum">
              <a:rPr lang="en-US" altLang="zh-CN" sz="1400">
                <a:latin typeface="Verdana" panose="020B0604030504040204" pitchFamily="34" charset="0"/>
              </a:rPr>
              <a:t>13</a:t>
            </a:fld>
            <a:endParaRPr lang="en-US" altLang="zh-CN" sz="1400" dirty="0">
              <a:latin typeface="Verdana" panose="020B0604030504040204" pitchFamily="34" charset="0"/>
            </a:endParaRPr>
          </a:p>
        </p:txBody>
      </p:sp>
      <p:grpSp>
        <p:nvGrpSpPr>
          <p:cNvPr id="12" name="Group 68"/>
          <p:cNvGrpSpPr/>
          <p:nvPr/>
        </p:nvGrpSpPr>
        <p:grpSpPr>
          <a:xfrm>
            <a:off x="5926138" y="367548"/>
            <a:ext cx="1976437" cy="1079500"/>
            <a:chOff x="4241" y="799"/>
            <a:chExt cx="1225" cy="680"/>
          </a:xfrm>
        </p:grpSpPr>
        <p:sp>
          <p:nvSpPr>
            <p:cNvPr id="43048" name="Rectangle 16"/>
            <p:cNvSpPr/>
            <p:nvPr/>
          </p:nvSpPr>
          <p:spPr>
            <a:xfrm>
              <a:off x="4241" y="799"/>
              <a:ext cx="1225" cy="680"/>
            </a:xfrm>
            <a:prstGeom prst="rect">
              <a:avLst/>
            </a:prstGeom>
            <a:noFill/>
            <a:ln w="9525" cap="flat" cmpd="sng">
              <a:solidFill>
                <a:schemeClr val="tx1"/>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3049" name="Line 18"/>
            <p:cNvSpPr/>
            <p:nvPr/>
          </p:nvSpPr>
          <p:spPr>
            <a:xfrm>
              <a:off x="4286" y="872"/>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0" name="Line 20"/>
            <p:cNvSpPr/>
            <p:nvPr/>
          </p:nvSpPr>
          <p:spPr>
            <a:xfrm>
              <a:off x="4286" y="1008"/>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1" name="Line 21"/>
            <p:cNvSpPr/>
            <p:nvPr/>
          </p:nvSpPr>
          <p:spPr>
            <a:xfrm>
              <a:off x="4286" y="1144"/>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2" name="Line 22"/>
            <p:cNvSpPr/>
            <p:nvPr/>
          </p:nvSpPr>
          <p:spPr>
            <a:xfrm>
              <a:off x="4286" y="1280"/>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3" name="Line 23"/>
            <p:cNvSpPr/>
            <p:nvPr/>
          </p:nvSpPr>
          <p:spPr>
            <a:xfrm>
              <a:off x="4286" y="1416"/>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4" name="Line 24"/>
            <p:cNvSpPr/>
            <p:nvPr/>
          </p:nvSpPr>
          <p:spPr>
            <a:xfrm>
              <a:off x="4594" y="872"/>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5" name="Line 25"/>
            <p:cNvSpPr/>
            <p:nvPr/>
          </p:nvSpPr>
          <p:spPr>
            <a:xfrm>
              <a:off x="4594" y="1008"/>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6" name="Line 26"/>
            <p:cNvSpPr/>
            <p:nvPr/>
          </p:nvSpPr>
          <p:spPr>
            <a:xfrm>
              <a:off x="4594" y="1144"/>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7" name="Line 27"/>
            <p:cNvSpPr/>
            <p:nvPr/>
          </p:nvSpPr>
          <p:spPr>
            <a:xfrm>
              <a:off x="4594" y="1280"/>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8" name="Line 28"/>
            <p:cNvSpPr/>
            <p:nvPr/>
          </p:nvSpPr>
          <p:spPr>
            <a:xfrm>
              <a:off x="4594" y="1416"/>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9" name="Line 29"/>
            <p:cNvSpPr/>
            <p:nvPr/>
          </p:nvSpPr>
          <p:spPr>
            <a:xfrm>
              <a:off x="4885" y="872"/>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0" name="Line 30"/>
            <p:cNvSpPr/>
            <p:nvPr/>
          </p:nvSpPr>
          <p:spPr>
            <a:xfrm>
              <a:off x="4885" y="1008"/>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1" name="Line 31"/>
            <p:cNvSpPr/>
            <p:nvPr/>
          </p:nvSpPr>
          <p:spPr>
            <a:xfrm>
              <a:off x="4885" y="1144"/>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2" name="Line 32"/>
            <p:cNvSpPr/>
            <p:nvPr/>
          </p:nvSpPr>
          <p:spPr>
            <a:xfrm>
              <a:off x="4885" y="1280"/>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3" name="Line 33"/>
            <p:cNvSpPr/>
            <p:nvPr/>
          </p:nvSpPr>
          <p:spPr>
            <a:xfrm>
              <a:off x="4885" y="1416"/>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4" name="Line 34"/>
            <p:cNvSpPr/>
            <p:nvPr/>
          </p:nvSpPr>
          <p:spPr>
            <a:xfrm>
              <a:off x="5193" y="863"/>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5" name="Line 35"/>
            <p:cNvSpPr/>
            <p:nvPr/>
          </p:nvSpPr>
          <p:spPr>
            <a:xfrm>
              <a:off x="5193" y="999"/>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6" name="Line 36"/>
            <p:cNvSpPr/>
            <p:nvPr/>
          </p:nvSpPr>
          <p:spPr>
            <a:xfrm>
              <a:off x="5193" y="1135"/>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7" name="Line 37"/>
            <p:cNvSpPr/>
            <p:nvPr/>
          </p:nvSpPr>
          <p:spPr>
            <a:xfrm>
              <a:off x="5193" y="1271"/>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8" name="Line 38"/>
            <p:cNvSpPr/>
            <p:nvPr/>
          </p:nvSpPr>
          <p:spPr>
            <a:xfrm>
              <a:off x="5193" y="1407"/>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13" name="组合 12"/>
          <p:cNvGrpSpPr/>
          <p:nvPr/>
        </p:nvGrpSpPr>
        <p:grpSpPr>
          <a:xfrm>
            <a:off x="5928458" y="1627556"/>
            <a:ext cx="1965325" cy="1004888"/>
            <a:chOff x="11050" y="2792"/>
            <a:chExt cx="3236" cy="1584"/>
          </a:xfrm>
        </p:grpSpPr>
        <p:sp>
          <p:nvSpPr>
            <p:cNvPr id="43088" name="Rectangle 71"/>
            <p:cNvSpPr/>
            <p:nvPr/>
          </p:nvSpPr>
          <p:spPr>
            <a:xfrm>
              <a:off x="11050" y="2792"/>
              <a:ext cx="3218" cy="1585"/>
            </a:xfrm>
            <a:prstGeom prst="rect">
              <a:avLst/>
            </a:prstGeom>
            <a:noFill/>
            <a:ln w="9525" cap="flat" cmpd="sng">
              <a:solidFill>
                <a:schemeClr val="tx1"/>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3089" name="Line 72"/>
            <p:cNvSpPr/>
            <p:nvPr/>
          </p:nvSpPr>
          <p:spPr>
            <a:xfrm>
              <a:off x="11330" y="2996"/>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0" name="Line 73"/>
            <p:cNvSpPr/>
            <p:nvPr/>
          </p:nvSpPr>
          <p:spPr>
            <a:xfrm>
              <a:off x="11330" y="3631"/>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1" name="Line 74"/>
            <p:cNvSpPr/>
            <p:nvPr/>
          </p:nvSpPr>
          <p:spPr>
            <a:xfrm>
              <a:off x="11330" y="4263"/>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2" name="Line 75"/>
            <p:cNvSpPr/>
            <p:nvPr/>
          </p:nvSpPr>
          <p:spPr>
            <a:xfrm>
              <a:off x="12078" y="3326"/>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3" name="Line 78"/>
            <p:cNvSpPr/>
            <p:nvPr/>
          </p:nvSpPr>
          <p:spPr>
            <a:xfrm>
              <a:off x="12905" y="2996"/>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4" name="Line 79"/>
            <p:cNvSpPr/>
            <p:nvPr/>
          </p:nvSpPr>
          <p:spPr>
            <a:xfrm>
              <a:off x="12905" y="3631"/>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5" name="Line 80"/>
            <p:cNvSpPr/>
            <p:nvPr/>
          </p:nvSpPr>
          <p:spPr>
            <a:xfrm>
              <a:off x="12905" y="4263"/>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6" name="Line 85"/>
            <p:cNvSpPr/>
            <p:nvPr/>
          </p:nvSpPr>
          <p:spPr>
            <a:xfrm flipH="1">
              <a:off x="12975" y="3311"/>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7" name="Line 86"/>
            <p:cNvSpPr/>
            <p:nvPr/>
          </p:nvSpPr>
          <p:spPr>
            <a:xfrm flipH="1">
              <a:off x="12215" y="3008"/>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8" name="Line 87"/>
            <p:cNvSpPr/>
            <p:nvPr/>
          </p:nvSpPr>
          <p:spPr>
            <a:xfrm flipH="1">
              <a:off x="11403" y="3331"/>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9" name="Line 93"/>
            <p:cNvSpPr/>
            <p:nvPr/>
          </p:nvSpPr>
          <p:spPr>
            <a:xfrm flipH="1">
              <a:off x="13025" y="3946"/>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0" name="Line 95"/>
            <p:cNvSpPr/>
            <p:nvPr/>
          </p:nvSpPr>
          <p:spPr>
            <a:xfrm flipH="1">
              <a:off x="11453" y="3966"/>
              <a:ext cx="295"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1" name="Line 222"/>
            <p:cNvSpPr/>
            <p:nvPr/>
          </p:nvSpPr>
          <p:spPr>
            <a:xfrm>
              <a:off x="13688" y="3303"/>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2" name="Line 223"/>
            <p:cNvSpPr/>
            <p:nvPr/>
          </p:nvSpPr>
          <p:spPr>
            <a:xfrm flipH="1">
              <a:off x="13825" y="2986"/>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3" name="Line 224"/>
            <p:cNvSpPr/>
            <p:nvPr/>
          </p:nvSpPr>
          <p:spPr>
            <a:xfrm>
              <a:off x="12100" y="3961"/>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4" name="Line 225"/>
            <p:cNvSpPr/>
            <p:nvPr/>
          </p:nvSpPr>
          <p:spPr>
            <a:xfrm flipH="1">
              <a:off x="12238" y="3643"/>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5" name="Line 226"/>
            <p:cNvSpPr/>
            <p:nvPr/>
          </p:nvSpPr>
          <p:spPr>
            <a:xfrm>
              <a:off x="13665" y="3961"/>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6" name="Line 227"/>
            <p:cNvSpPr/>
            <p:nvPr/>
          </p:nvSpPr>
          <p:spPr>
            <a:xfrm flipH="1">
              <a:off x="13803" y="3643"/>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7" name="Line 228"/>
            <p:cNvSpPr/>
            <p:nvPr/>
          </p:nvSpPr>
          <p:spPr>
            <a:xfrm flipH="1">
              <a:off x="13825" y="4256"/>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8" name="Line 229"/>
            <p:cNvSpPr/>
            <p:nvPr/>
          </p:nvSpPr>
          <p:spPr>
            <a:xfrm flipH="1">
              <a:off x="12233" y="4256"/>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38" name="组合 37"/>
          <p:cNvGrpSpPr/>
          <p:nvPr/>
        </p:nvGrpSpPr>
        <p:grpSpPr>
          <a:xfrm>
            <a:off x="7975600" y="847725"/>
            <a:ext cx="1014413" cy="3889375"/>
            <a:chOff x="12444" y="1339"/>
            <a:chExt cx="1596" cy="6123"/>
          </a:xfrm>
          <a:noFill/>
        </p:grpSpPr>
        <p:sp>
          <p:nvSpPr>
            <p:cNvPr id="43110" name="右大括号 33"/>
            <p:cNvSpPr/>
            <p:nvPr/>
          </p:nvSpPr>
          <p:spPr>
            <a:xfrm>
              <a:off x="12444" y="1339"/>
              <a:ext cx="492" cy="6123"/>
            </a:xfrm>
            <a:prstGeom prst="rightBrace">
              <a:avLst>
                <a:gd name="adj1" fmla="val 7893"/>
                <a:gd name="adj2" fmla="val 50009"/>
              </a:avLst>
            </a:prstGeom>
            <a:grpFill/>
            <a:ln w="9525" cap="flat" cmpd="sng">
              <a:solidFill>
                <a:schemeClr val="tx1"/>
              </a:solidFill>
              <a:prstDash val="solid"/>
              <a:miter/>
              <a:headEnd type="none" w="med" len="med"/>
              <a:tailEnd type="none" w="med" len="med"/>
            </a:ln>
          </p:spPr>
          <p:txBody>
            <a:bodyPr wrap="none" lIns="91440" tIns="45720" rIns="91440" bIns="45720" anchor="t"/>
            <a:lstStyle/>
            <a:p>
              <a:endParaRPr lang="zh-CN" altLang="en-US">
                <a:latin typeface="Verdana" panose="020B0604030504040204" pitchFamily="34" charset="0"/>
                <a:ea typeface="宋体" panose="02010600030101010101" pitchFamily="2" charset="-122"/>
              </a:endParaRPr>
            </a:p>
          </p:txBody>
        </p:sp>
        <p:sp>
          <p:nvSpPr>
            <p:cNvPr id="43111" name="文本框 34"/>
            <p:cNvSpPr txBox="1"/>
            <p:nvPr/>
          </p:nvSpPr>
          <p:spPr>
            <a:xfrm>
              <a:off x="12880" y="2255"/>
              <a:ext cx="1160" cy="4104"/>
            </a:xfrm>
            <a:prstGeom prst="rect">
              <a:avLst/>
            </a:prstGeom>
            <a:grpFill/>
            <a:ln w="9525">
              <a:noFill/>
            </a:ln>
          </p:spPr>
          <p:txBody>
            <a:bodyPr vert="eaVert" wrap="none" anchor="t">
              <a:spAutoFit/>
            </a:bodyPr>
            <a:lstStyle/>
            <a:p>
              <a:r>
                <a:rPr lang="zh-CN" altLang="en-US" sz="3600">
                  <a:latin typeface="黑体" panose="02010609060101010101" pitchFamily="2" charset="-122"/>
                  <a:ea typeface="黑体" panose="02010609060101010101" pitchFamily="2" charset="-122"/>
                </a:rPr>
                <a:t>交 换 作 用</a:t>
              </a:r>
            </a:p>
          </p:txBody>
        </p:sp>
      </p:grpSp>
      <p:grpSp>
        <p:nvGrpSpPr>
          <p:cNvPr id="37" name="组合 36"/>
          <p:cNvGrpSpPr/>
          <p:nvPr/>
        </p:nvGrpSpPr>
        <p:grpSpPr>
          <a:xfrm>
            <a:off x="4368800" y="3832225"/>
            <a:ext cx="1711325" cy="2551430"/>
            <a:chOff x="6879" y="6036"/>
            <a:chExt cx="2696" cy="4018"/>
          </a:xfrm>
        </p:grpSpPr>
        <p:sp>
          <p:nvSpPr>
            <p:cNvPr id="33" name="Text Box 31"/>
            <p:cNvSpPr txBox="1">
              <a:spLocks noChangeArrowheads="1"/>
            </p:cNvSpPr>
            <p:nvPr/>
          </p:nvSpPr>
          <p:spPr bwMode="auto">
            <a:xfrm>
              <a:off x="7479" y="9327"/>
              <a:ext cx="1753" cy="727"/>
            </a:xfrm>
            <a:prstGeom prst="rect">
              <a:avLst/>
            </a:prstGeom>
            <a:noFill/>
            <a:ln w="38100">
              <a:noFill/>
              <a:miter lim="800000"/>
            </a:ln>
          </p:spPr>
          <p:txBody>
            <a:bodyPr wrap="none">
              <a:spAutoFit/>
              <a:scene3d>
                <a:camera prst="orthographicFront"/>
                <a:lightRig rig="soft" dir="t">
                  <a:rot lat="0" lon="0" rev="15600000"/>
                </a:lightRig>
              </a:scene3d>
              <a:sp3d extrusionH="57150" prstMaterial="softEdge">
                <a:bevelT w="25400" h="38100"/>
              </a:sp3d>
            </a:bodyPr>
            <a:lstStyle/>
            <a:p>
              <a:r>
                <a:rPr lang="zh-CN" altLang="en-US" sz="2400" b="1" noProof="1">
                  <a:latin typeface="黑体" panose="02010609060101010101" pitchFamily="49" charset="-122"/>
                  <a:ea typeface="黑体" panose="02010609060101010101" pitchFamily="49" charset="-122"/>
                </a:rPr>
                <a:t>弱磁性</a:t>
              </a:r>
            </a:p>
          </p:txBody>
        </p:sp>
        <p:sp>
          <p:nvSpPr>
            <p:cNvPr id="43114" name="Oval 55"/>
            <p:cNvSpPr/>
            <p:nvPr/>
          </p:nvSpPr>
          <p:spPr>
            <a:xfrm>
              <a:off x="6879" y="6036"/>
              <a:ext cx="2696" cy="3787"/>
            </a:xfrm>
            <a:prstGeom prst="ellipse">
              <a:avLst/>
            </a:prstGeom>
            <a:solidFill>
              <a:srgbClr val="99CC00">
                <a:alpha val="20000"/>
              </a:srgbClr>
            </a:solidFill>
            <a:ln w="9525" cap="flat" cmpd="sng">
              <a:solidFill>
                <a:srgbClr val="CCFFCC"/>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grpSp>
      <p:grpSp>
        <p:nvGrpSpPr>
          <p:cNvPr id="36" name="组合 35"/>
          <p:cNvGrpSpPr/>
          <p:nvPr/>
        </p:nvGrpSpPr>
        <p:grpSpPr>
          <a:xfrm>
            <a:off x="4327525" y="76200"/>
            <a:ext cx="1785938" cy="2851150"/>
            <a:chOff x="6815" y="120"/>
            <a:chExt cx="2812" cy="4489"/>
          </a:xfrm>
        </p:grpSpPr>
        <p:sp>
          <p:nvSpPr>
            <p:cNvPr id="31" name="Text Box 31"/>
            <p:cNvSpPr txBox="1">
              <a:spLocks noChangeArrowheads="1"/>
            </p:cNvSpPr>
            <p:nvPr/>
          </p:nvSpPr>
          <p:spPr bwMode="auto">
            <a:xfrm>
              <a:off x="7351" y="120"/>
              <a:ext cx="1752" cy="727"/>
            </a:xfrm>
            <a:prstGeom prst="rect">
              <a:avLst/>
            </a:prstGeom>
            <a:noFill/>
            <a:ln w="38100">
              <a:noFill/>
              <a:miter lim="800000"/>
            </a:ln>
          </p:spPr>
          <p:txBody>
            <a:bodyPr wrap="none">
              <a:spAutoFit/>
              <a:scene3d>
                <a:camera prst="orthographicFront"/>
                <a:lightRig rig="soft" dir="t">
                  <a:rot lat="0" lon="0" rev="15600000"/>
                </a:lightRig>
              </a:scene3d>
              <a:sp3d extrusionH="57150" prstMaterial="softEdge">
                <a:bevelT w="25400" h="38100"/>
              </a:sp3d>
            </a:bodyPr>
            <a:lstStyle/>
            <a:p>
              <a:r>
                <a:rPr lang="zh-CN" altLang="en-US" sz="2400" b="1" noProof="1">
                  <a:solidFill>
                    <a:srgbClr val="FF0000"/>
                  </a:solidFill>
                  <a:latin typeface="黑体" panose="02010609060101010101" pitchFamily="49" charset="-122"/>
                  <a:ea typeface="黑体" panose="02010609060101010101" pitchFamily="49" charset="-122"/>
                </a:rPr>
                <a:t>强磁性</a:t>
              </a:r>
            </a:p>
          </p:txBody>
        </p:sp>
        <p:sp>
          <p:nvSpPr>
            <p:cNvPr id="43117" name="Oval 51"/>
            <p:cNvSpPr/>
            <p:nvPr/>
          </p:nvSpPr>
          <p:spPr>
            <a:xfrm>
              <a:off x="6815" y="423"/>
              <a:ext cx="2812" cy="4186"/>
            </a:xfrm>
            <a:prstGeom prst="ellipse">
              <a:avLst/>
            </a:prstGeom>
            <a:solidFill>
              <a:srgbClr val="FF6600">
                <a:alpha val="20000"/>
              </a:srgbClr>
            </a:solidFill>
            <a:ln w="9525" cap="flat" cmpd="sng">
              <a:solidFill>
                <a:srgbClr val="FF9900"/>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grpSp>
      <p:grpSp>
        <p:nvGrpSpPr>
          <p:cNvPr id="42" name="组合 41"/>
          <p:cNvGrpSpPr/>
          <p:nvPr/>
        </p:nvGrpSpPr>
        <p:grpSpPr>
          <a:xfrm>
            <a:off x="5927725" y="4013200"/>
            <a:ext cx="1957388" cy="1096963"/>
            <a:chOff x="9333" y="6321"/>
            <a:chExt cx="3082" cy="1726"/>
          </a:xfrm>
        </p:grpSpPr>
        <p:grpSp>
          <p:nvGrpSpPr>
            <p:cNvPr id="43119" name="组合 39"/>
            <p:cNvGrpSpPr/>
            <p:nvPr/>
          </p:nvGrpSpPr>
          <p:grpSpPr>
            <a:xfrm>
              <a:off x="9333" y="6321"/>
              <a:ext cx="3083" cy="1726"/>
              <a:chOff x="9333" y="6321"/>
              <a:chExt cx="3083" cy="1726"/>
            </a:xfrm>
          </p:grpSpPr>
          <p:sp>
            <p:nvSpPr>
              <p:cNvPr id="43120" name="Rectangle 39"/>
              <p:cNvSpPr/>
              <p:nvPr/>
            </p:nvSpPr>
            <p:spPr>
              <a:xfrm>
                <a:off x="9333" y="6321"/>
                <a:ext cx="3062" cy="1700"/>
              </a:xfrm>
              <a:prstGeom prst="rect">
                <a:avLst/>
              </a:prstGeom>
              <a:noFill/>
              <a:ln w="9525" cap="flat" cmpd="sng">
                <a:solidFill>
                  <a:srgbClr val="003300"/>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3121" name="Line 42"/>
              <p:cNvSpPr/>
              <p:nvPr/>
            </p:nvSpPr>
            <p:spPr>
              <a:xfrm rot="3240000">
                <a:off x="9460" y="7062"/>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2" name="Line 47"/>
              <p:cNvSpPr/>
              <p:nvPr/>
            </p:nvSpPr>
            <p:spPr>
              <a:xfrm>
                <a:off x="10115" y="6321"/>
                <a:ext cx="153" cy="408"/>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3" name="Line 52"/>
              <p:cNvSpPr/>
              <p:nvPr/>
            </p:nvSpPr>
            <p:spPr>
              <a:xfrm rot="-2340000">
                <a:off x="10543" y="717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4" name="Line 41"/>
              <p:cNvSpPr/>
              <p:nvPr/>
            </p:nvSpPr>
            <p:spPr>
              <a:xfrm rot="-1860000" flipH="1">
                <a:off x="11850" y="721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5" name="Line 57"/>
              <p:cNvSpPr/>
              <p:nvPr/>
            </p:nvSpPr>
            <p:spPr>
              <a:xfrm rot="-3300000">
                <a:off x="11672" y="6717"/>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6" name="Line 61"/>
              <p:cNvSpPr/>
              <p:nvPr/>
            </p:nvSpPr>
            <p:spPr>
              <a:xfrm rot="3420000" flipH="1">
                <a:off x="10888" y="672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7" name="Line 62"/>
              <p:cNvSpPr/>
              <p:nvPr/>
            </p:nvSpPr>
            <p:spPr>
              <a:xfrm rot="7380000" flipH="1">
                <a:off x="10281" y="6824"/>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8" name="Line 63"/>
              <p:cNvSpPr/>
              <p:nvPr/>
            </p:nvSpPr>
            <p:spPr>
              <a:xfrm flipH="1">
                <a:off x="9562" y="6493"/>
                <a:ext cx="371" cy="275"/>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9" name="Line 214"/>
              <p:cNvSpPr/>
              <p:nvPr/>
            </p:nvSpPr>
            <p:spPr>
              <a:xfrm rot="-3360000">
                <a:off x="9586" y="7612"/>
                <a:ext cx="387" cy="419"/>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0" name="Line 215"/>
              <p:cNvSpPr/>
              <p:nvPr/>
            </p:nvSpPr>
            <p:spPr>
              <a:xfrm rot="2280000">
                <a:off x="9951" y="712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1" name="Line 216"/>
              <p:cNvSpPr/>
              <p:nvPr/>
            </p:nvSpPr>
            <p:spPr>
              <a:xfrm rot="-9540000">
                <a:off x="10655" y="777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2" name="Line 218"/>
              <p:cNvSpPr/>
              <p:nvPr/>
            </p:nvSpPr>
            <p:spPr>
              <a:xfrm rot="2520000">
                <a:off x="11382" y="721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3" name="Line 219"/>
              <p:cNvSpPr/>
              <p:nvPr/>
            </p:nvSpPr>
            <p:spPr>
              <a:xfrm rot="2280000" flipH="1">
                <a:off x="11162" y="7580"/>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4" name="Line 220"/>
              <p:cNvSpPr/>
              <p:nvPr/>
            </p:nvSpPr>
            <p:spPr>
              <a:xfrm rot="-3900000" flipH="1">
                <a:off x="9976" y="775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5" name="Line 221"/>
              <p:cNvSpPr/>
              <p:nvPr/>
            </p:nvSpPr>
            <p:spPr>
              <a:xfrm rot="-1560000" flipH="1">
                <a:off x="9435" y="7430"/>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43136" name="Line 217"/>
            <p:cNvSpPr/>
            <p:nvPr/>
          </p:nvSpPr>
          <p:spPr>
            <a:xfrm rot="-3960000" flipH="1">
              <a:off x="11920" y="7747"/>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128" name="矩形 127">
            <a:extLst>
              <a:ext uri="{FF2B5EF4-FFF2-40B4-BE49-F238E27FC236}">
                <a16:creationId xmlns:a16="http://schemas.microsoft.com/office/drawing/2014/main" id="{7B1A2F5C-912F-4558-A0BA-7A446765D568}"/>
              </a:ext>
            </a:extLst>
          </p:cNvPr>
          <p:cNvSpPr/>
          <p:nvPr/>
        </p:nvSpPr>
        <p:spPr>
          <a:xfrm>
            <a:off x="159191" y="919065"/>
            <a:ext cx="2630895" cy="11122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4762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p:cNvSpPr>
          <p:nvPr>
            <p:ph type="title"/>
          </p:nvPr>
        </p:nvSpPr>
        <p:spPr>
          <a:xfrm>
            <a:off x="-86947" y="174168"/>
            <a:ext cx="3066326" cy="644525"/>
          </a:xfrm>
        </p:spPr>
        <p:txBody>
          <a:bodyPr vert="horz" wrap="square" lIns="91440" tIns="45720" rIns="91440" bIns="45720" anchor="b">
            <a:spAutoFit/>
          </a:bodyPr>
          <a:lstStyle/>
          <a:p>
            <a:pPr eaLnBrk="1" hangingPunct="1"/>
            <a:r>
              <a:rPr lang="zh-CN" altLang="en-US" sz="3600" b="1" dirty="0">
                <a:latin typeface="Times New Roman" panose="02020603050405020304" pitchFamily="18" charset="0"/>
                <a:ea typeface="黑体" panose="02010609060101010101" pitchFamily="2" charset="-122"/>
              </a:rPr>
              <a:t>（亚）铁磁质</a:t>
            </a:r>
            <a:r>
              <a:rPr lang="zh-CN" altLang="en-US" sz="3600" dirty="0">
                <a:latin typeface="Times New Roman" panose="02020603050405020304" pitchFamily="18" charset="0"/>
                <a:ea typeface="黑体" panose="02010609060101010101" pitchFamily="2" charset="-122"/>
              </a:rPr>
              <a:t> </a:t>
            </a:r>
          </a:p>
        </p:txBody>
      </p:sp>
      <p:sp>
        <p:nvSpPr>
          <p:cNvPr id="10248" name="Rectangle 8"/>
          <p:cNvSpPr/>
          <p:nvPr/>
        </p:nvSpPr>
        <p:spPr>
          <a:xfrm>
            <a:off x="791802" y="1655979"/>
            <a:ext cx="2795587" cy="522287"/>
          </a:xfrm>
          <a:prstGeom prst="rect">
            <a:avLst/>
          </a:prstGeom>
          <a:noFill/>
          <a:ln w="9525">
            <a:noFill/>
          </a:ln>
        </p:spPr>
        <p:txBody>
          <a:bodyPr wrap="none" anchor="t">
            <a:spAutoFit/>
          </a:bodyPr>
          <a:lstStyle/>
          <a:p>
            <a:r>
              <a:rPr lang="zh-CN" altLang="en-US" sz="2800" b="1" dirty="0">
                <a:latin typeface="Times New Roman" panose="02020603050405020304" pitchFamily="18" charset="0"/>
                <a:ea typeface="黑体" panose="02010609060101010101" pitchFamily="2" charset="-122"/>
              </a:rPr>
              <a:t>分子磁矩 </a:t>
            </a:r>
            <a:r>
              <a:rPr lang="en-US" altLang="zh-CN" sz="2800" b="1" i="1" dirty="0">
                <a:latin typeface="Times New Roman" panose="02020603050405020304" pitchFamily="18" charset="0"/>
                <a:ea typeface="黑体" panose="02010609060101010101" pitchFamily="2" charset="-122"/>
              </a:rPr>
              <a:t>m </a:t>
            </a:r>
            <a:r>
              <a:rPr lang="en-US" altLang="zh-CN" sz="2800" b="1" dirty="0">
                <a:latin typeface="Times New Roman" panose="02020603050405020304" pitchFamily="18" charset="0"/>
                <a:ea typeface="黑体" panose="02010609060101010101" pitchFamily="2" charset="-122"/>
                <a:sym typeface="Symbol" panose="05050102010706020507" pitchFamily="18" charset="2"/>
              </a:rPr>
              <a:t> </a:t>
            </a:r>
            <a:r>
              <a:rPr lang="en-US" altLang="zh-CN" sz="2800" b="1" dirty="0">
                <a:latin typeface="Times New Roman" panose="02020603050405020304" pitchFamily="18" charset="0"/>
                <a:ea typeface="黑体" panose="02010609060101010101" pitchFamily="2" charset="-122"/>
              </a:rPr>
              <a:t>0   </a:t>
            </a:r>
          </a:p>
        </p:txBody>
      </p:sp>
      <p:sp>
        <p:nvSpPr>
          <p:cNvPr id="10256" name="Text Box 16"/>
          <p:cNvSpPr txBox="1"/>
          <p:nvPr/>
        </p:nvSpPr>
        <p:spPr>
          <a:xfrm>
            <a:off x="340259" y="1098872"/>
            <a:ext cx="3346450" cy="1169551"/>
          </a:xfrm>
          <a:prstGeom prst="rect">
            <a:avLst/>
          </a:prstGeom>
          <a:noFill/>
          <a:ln w="9525">
            <a:noFill/>
          </a:ln>
        </p:spPr>
        <p:txBody>
          <a:bodyPr wrap="square" anchor="t">
            <a:spAutoFit/>
          </a:bodyPr>
          <a:lstStyle/>
          <a:p>
            <a:pPr>
              <a:spcBef>
                <a:spcPct val="50000"/>
              </a:spcBef>
            </a:pPr>
            <a:r>
              <a:rPr lang="zh-CN" altLang="en-US" sz="2800" b="1" dirty="0">
                <a:latin typeface="Times New Roman" panose="02020603050405020304" pitchFamily="18" charset="0"/>
                <a:ea typeface="黑体" panose="02010609060101010101" pitchFamily="2" charset="-122"/>
              </a:rPr>
              <a:t>（亚）铁磁质：</a:t>
            </a:r>
            <a:endParaRPr lang="en-US" altLang="zh-CN" sz="2800" b="1" dirty="0">
              <a:latin typeface="Times New Roman" panose="02020603050405020304" pitchFamily="18" charset="0"/>
              <a:ea typeface="黑体" panose="02010609060101010101" pitchFamily="2" charset="-122"/>
            </a:endParaRPr>
          </a:p>
          <a:p>
            <a:pPr>
              <a:spcBef>
                <a:spcPct val="50000"/>
              </a:spcBef>
            </a:pPr>
            <a:r>
              <a:rPr lang="zh-CN" altLang="en-US" sz="2800" b="1" dirty="0">
                <a:latin typeface="Times New Roman" panose="02020603050405020304" pitchFamily="18" charset="0"/>
                <a:ea typeface="黑体" panose="02010609060101010101" pitchFamily="2" charset="-122"/>
              </a:rPr>
              <a:t> </a:t>
            </a:r>
          </a:p>
        </p:txBody>
      </p:sp>
      <p:grpSp>
        <p:nvGrpSpPr>
          <p:cNvPr id="2" name="组合 1"/>
          <p:cNvGrpSpPr/>
          <p:nvPr/>
        </p:nvGrpSpPr>
        <p:grpSpPr>
          <a:xfrm>
            <a:off x="6828745" y="855861"/>
            <a:ext cx="2509837" cy="2298700"/>
            <a:chOff x="10277" y="4208"/>
            <a:chExt cx="3954" cy="3620"/>
          </a:xfrm>
        </p:grpSpPr>
        <p:sp>
          <p:nvSpPr>
            <p:cNvPr id="44038" name="Text Box 12"/>
            <p:cNvSpPr txBox="1"/>
            <p:nvPr/>
          </p:nvSpPr>
          <p:spPr>
            <a:xfrm>
              <a:off x="10277" y="7103"/>
              <a:ext cx="3954" cy="725"/>
            </a:xfrm>
            <a:prstGeom prst="rect">
              <a:avLst/>
            </a:prstGeom>
            <a:noFill/>
            <a:ln w="9525">
              <a:noFill/>
            </a:ln>
          </p:spPr>
          <p:txBody>
            <a:bodyPr wrap="square" anchor="t">
              <a:spAutoFit/>
            </a:bodyPr>
            <a:lstStyle/>
            <a:p>
              <a:pPr>
                <a:spcBef>
                  <a:spcPct val="50000"/>
                </a:spcBef>
              </a:pPr>
              <a:r>
                <a:rPr lang="zh-CN" altLang="en-US" sz="2400" b="1" dirty="0">
                  <a:latin typeface="Verdana" panose="020B0604030504040204" pitchFamily="34" charset="0"/>
                  <a:ea typeface="宋体" panose="02010600030101010101" pitchFamily="2" charset="-122"/>
                </a:rPr>
                <a:t>铁磁质中的磁畴</a:t>
              </a:r>
            </a:p>
          </p:txBody>
        </p:sp>
        <p:grpSp>
          <p:nvGrpSpPr>
            <p:cNvPr id="44039" name="组合 169"/>
            <p:cNvGrpSpPr/>
            <p:nvPr/>
          </p:nvGrpSpPr>
          <p:grpSpPr>
            <a:xfrm>
              <a:off x="10363" y="4208"/>
              <a:ext cx="3332" cy="2792"/>
              <a:chOff x="10068" y="4271"/>
              <a:chExt cx="3332" cy="2791"/>
            </a:xfrm>
          </p:grpSpPr>
          <p:grpSp>
            <p:nvGrpSpPr>
              <p:cNvPr id="44040" name="组合 127"/>
              <p:cNvGrpSpPr/>
              <p:nvPr/>
            </p:nvGrpSpPr>
            <p:grpSpPr>
              <a:xfrm>
                <a:off x="10132" y="4271"/>
                <a:ext cx="3194" cy="2764"/>
                <a:chOff x="10132" y="4271"/>
                <a:chExt cx="3194" cy="2764"/>
              </a:xfrm>
            </p:grpSpPr>
            <p:grpSp>
              <p:nvGrpSpPr>
                <p:cNvPr id="44041" name="组合 126"/>
                <p:cNvGrpSpPr/>
                <p:nvPr/>
              </p:nvGrpSpPr>
              <p:grpSpPr>
                <a:xfrm>
                  <a:off x="10132" y="4271"/>
                  <a:ext cx="3194" cy="2765"/>
                  <a:chOff x="10146" y="798"/>
                  <a:chExt cx="3194" cy="2765"/>
                </a:xfrm>
              </p:grpSpPr>
              <p:sp>
                <p:nvSpPr>
                  <p:cNvPr id="44042" name="矩形 1"/>
                  <p:cNvSpPr/>
                  <p:nvPr/>
                </p:nvSpPr>
                <p:spPr>
                  <a:xfrm>
                    <a:off x="10165" y="812"/>
                    <a:ext cx="3175" cy="2722"/>
                  </a:xfrm>
                  <a:prstGeom prst="rect">
                    <a:avLst/>
                  </a:prstGeom>
                  <a:noFill/>
                  <a:ln w="41275" cap="flat" cmpd="sng">
                    <a:solidFill>
                      <a:srgbClr val="7030A0"/>
                    </a:solidFill>
                    <a:prstDash val="solid"/>
                    <a:miter/>
                    <a:headEnd type="none" w="med" len="med"/>
                    <a:tailEnd type="none" w="med" len="med"/>
                  </a:ln>
                </p:spPr>
                <p:txBody>
                  <a:bodyPr wrap="none" lIns="91440" tIns="45720" rIns="91440" bIns="45720" anchor="t"/>
                  <a:lstStyle/>
                  <a:p>
                    <a:endParaRPr lang="zh-CN" altLang="en-US">
                      <a:latin typeface="Verdana" panose="020B0604030504040204" pitchFamily="34" charset="0"/>
                      <a:ea typeface="宋体" panose="02010600030101010101" pitchFamily="2" charset="-122"/>
                    </a:endParaRPr>
                  </a:p>
                </p:txBody>
              </p:sp>
              <p:cxnSp>
                <p:nvCxnSpPr>
                  <p:cNvPr id="44043" name="直接连接符 2"/>
                  <p:cNvCxnSpPr/>
                  <p:nvPr/>
                </p:nvCxnSpPr>
                <p:spPr>
                  <a:xfrm flipH="1">
                    <a:off x="10146" y="798"/>
                    <a:ext cx="880" cy="1266"/>
                  </a:xfrm>
                  <a:prstGeom prst="line">
                    <a:avLst/>
                  </a:prstGeom>
                  <a:ln w="22225" cap="flat" cmpd="sng">
                    <a:solidFill>
                      <a:schemeClr val="tx1"/>
                    </a:solidFill>
                    <a:prstDash val="solid"/>
                    <a:miter/>
                    <a:headEnd type="none" w="med" len="med"/>
                    <a:tailEnd type="none" w="med" len="med"/>
                  </a:ln>
                </p:spPr>
              </p:cxnSp>
              <p:cxnSp>
                <p:nvCxnSpPr>
                  <p:cNvPr id="44044" name="直接连接符 3"/>
                  <p:cNvCxnSpPr/>
                  <p:nvPr/>
                </p:nvCxnSpPr>
                <p:spPr>
                  <a:xfrm flipH="1">
                    <a:off x="12450" y="1162"/>
                    <a:ext cx="880" cy="1266"/>
                  </a:xfrm>
                  <a:prstGeom prst="line">
                    <a:avLst/>
                  </a:prstGeom>
                  <a:ln w="22225" cap="flat" cmpd="sng">
                    <a:solidFill>
                      <a:schemeClr val="tx1"/>
                    </a:solidFill>
                    <a:prstDash val="solid"/>
                    <a:miter/>
                    <a:headEnd type="none" w="med" len="med"/>
                    <a:tailEnd type="none" w="med" len="med"/>
                  </a:ln>
                </p:spPr>
              </p:cxnSp>
              <p:cxnSp>
                <p:nvCxnSpPr>
                  <p:cNvPr id="44045" name="直接连接符 6"/>
                  <p:cNvCxnSpPr/>
                  <p:nvPr/>
                </p:nvCxnSpPr>
                <p:spPr>
                  <a:xfrm flipV="1">
                    <a:off x="11284" y="2543"/>
                    <a:ext cx="738" cy="1020"/>
                  </a:xfrm>
                  <a:prstGeom prst="line">
                    <a:avLst/>
                  </a:prstGeom>
                  <a:ln w="22225" cap="flat" cmpd="sng">
                    <a:solidFill>
                      <a:schemeClr val="tx1"/>
                    </a:solidFill>
                    <a:prstDash val="solid"/>
                    <a:miter/>
                    <a:headEnd type="none" w="med" len="med"/>
                    <a:tailEnd type="none" w="med" len="med"/>
                  </a:ln>
                </p:spPr>
              </p:cxnSp>
              <p:cxnSp>
                <p:nvCxnSpPr>
                  <p:cNvPr id="44046" name="直接连接符 7"/>
                  <p:cNvCxnSpPr/>
                  <p:nvPr/>
                </p:nvCxnSpPr>
                <p:spPr>
                  <a:xfrm>
                    <a:off x="11773" y="812"/>
                    <a:ext cx="1253" cy="782"/>
                  </a:xfrm>
                  <a:prstGeom prst="line">
                    <a:avLst/>
                  </a:prstGeom>
                  <a:ln w="22225" cap="flat" cmpd="sng">
                    <a:solidFill>
                      <a:schemeClr val="tx1"/>
                    </a:solidFill>
                    <a:prstDash val="solid"/>
                    <a:miter/>
                    <a:headEnd type="none" w="med" len="med"/>
                    <a:tailEnd type="none" w="med" len="med"/>
                  </a:ln>
                </p:spPr>
              </p:cxnSp>
              <p:cxnSp>
                <p:nvCxnSpPr>
                  <p:cNvPr id="44047" name="直接连接符 8"/>
                  <p:cNvCxnSpPr/>
                  <p:nvPr/>
                </p:nvCxnSpPr>
                <p:spPr>
                  <a:xfrm>
                    <a:off x="10464" y="1575"/>
                    <a:ext cx="1316" cy="980"/>
                  </a:xfrm>
                  <a:prstGeom prst="line">
                    <a:avLst/>
                  </a:prstGeom>
                  <a:ln w="22225" cap="flat" cmpd="sng">
                    <a:solidFill>
                      <a:schemeClr val="tx1"/>
                    </a:solidFill>
                    <a:prstDash val="solid"/>
                    <a:miter/>
                    <a:headEnd type="none" w="med" len="med"/>
                    <a:tailEnd type="none" w="med" len="med"/>
                  </a:ln>
                </p:spPr>
              </p:cxnSp>
              <p:cxnSp>
                <p:nvCxnSpPr>
                  <p:cNvPr id="44048" name="直接连接符 9"/>
                  <p:cNvCxnSpPr/>
                  <p:nvPr/>
                </p:nvCxnSpPr>
                <p:spPr>
                  <a:xfrm flipV="1">
                    <a:off x="11283" y="998"/>
                    <a:ext cx="845" cy="1199"/>
                  </a:xfrm>
                  <a:prstGeom prst="line">
                    <a:avLst/>
                  </a:prstGeom>
                  <a:ln w="22225" cap="flat" cmpd="sng">
                    <a:solidFill>
                      <a:schemeClr val="tx1"/>
                    </a:solidFill>
                    <a:prstDash val="solid"/>
                    <a:miter/>
                    <a:headEnd type="none" w="med" len="med"/>
                    <a:tailEnd type="none" w="med" len="med"/>
                  </a:ln>
                </p:spPr>
              </p:cxnSp>
            </p:grpSp>
            <p:cxnSp>
              <p:nvCxnSpPr>
                <p:cNvPr id="44049" name="直接连接符 4"/>
                <p:cNvCxnSpPr/>
                <p:nvPr/>
              </p:nvCxnSpPr>
              <p:spPr>
                <a:xfrm>
                  <a:off x="12455" y="5931"/>
                  <a:ext cx="180" cy="1048"/>
                </a:xfrm>
                <a:prstGeom prst="line">
                  <a:avLst/>
                </a:prstGeom>
                <a:ln w="22225" cap="flat" cmpd="sng">
                  <a:solidFill>
                    <a:schemeClr val="tx1"/>
                  </a:solidFill>
                  <a:prstDash val="solid"/>
                  <a:miter/>
                  <a:headEnd type="none" w="med" len="med"/>
                  <a:tailEnd type="none" w="med" len="med"/>
                </a:ln>
              </p:spPr>
            </p:cxnSp>
            <p:cxnSp>
              <p:nvCxnSpPr>
                <p:cNvPr id="44050" name="直接连接符 5"/>
                <p:cNvCxnSpPr/>
                <p:nvPr/>
              </p:nvCxnSpPr>
              <p:spPr>
                <a:xfrm flipV="1">
                  <a:off x="10148" y="5931"/>
                  <a:ext cx="2297" cy="340"/>
                </a:xfrm>
                <a:prstGeom prst="line">
                  <a:avLst/>
                </a:prstGeom>
                <a:ln w="22225" cap="flat" cmpd="sng">
                  <a:solidFill>
                    <a:schemeClr val="tx1"/>
                  </a:solidFill>
                  <a:prstDash val="solid"/>
                  <a:miter/>
                  <a:headEnd type="none" w="med" len="med"/>
                  <a:tailEnd type="none" w="med" len="med"/>
                </a:ln>
              </p:spPr>
            </p:cxnSp>
          </p:grpSp>
          <p:grpSp>
            <p:nvGrpSpPr>
              <p:cNvPr id="44051" name="组合 134"/>
              <p:cNvGrpSpPr/>
              <p:nvPr/>
            </p:nvGrpSpPr>
            <p:grpSpPr>
              <a:xfrm>
                <a:off x="10267" y="4317"/>
                <a:ext cx="547" cy="856"/>
                <a:chOff x="9832" y="606"/>
                <a:chExt cx="547" cy="856"/>
              </a:xfrm>
            </p:grpSpPr>
            <p:sp>
              <p:nvSpPr>
                <p:cNvPr id="44052" name="Line 26"/>
                <p:cNvSpPr/>
                <p:nvPr/>
              </p:nvSpPr>
              <p:spPr>
                <a:xfrm rot="7200000">
                  <a:off x="9712" y="1249"/>
                  <a:ext cx="340" cy="86"/>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53" name="Line 26"/>
                <p:cNvSpPr/>
                <p:nvPr/>
              </p:nvSpPr>
              <p:spPr>
                <a:xfrm rot="7020000">
                  <a:off x="9925" y="96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54" name="Line 26"/>
                <p:cNvSpPr/>
                <p:nvPr/>
              </p:nvSpPr>
              <p:spPr>
                <a:xfrm rot="7020000">
                  <a:off x="10160" y="72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55" name="Line 26"/>
                <p:cNvSpPr/>
                <p:nvPr/>
              </p:nvSpPr>
              <p:spPr>
                <a:xfrm rot="7020000">
                  <a:off x="9715" y="99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56" name="Line 26"/>
                <p:cNvSpPr/>
                <p:nvPr/>
              </p:nvSpPr>
              <p:spPr>
                <a:xfrm rot="7020000">
                  <a:off x="9929" y="70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57" name="Line 26"/>
                <p:cNvSpPr/>
                <p:nvPr/>
              </p:nvSpPr>
              <p:spPr>
                <a:xfrm rot="7020000">
                  <a:off x="9719" y="72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44058" name="组合 133"/>
              <p:cNvGrpSpPr/>
              <p:nvPr/>
            </p:nvGrpSpPr>
            <p:grpSpPr>
              <a:xfrm>
                <a:off x="10068" y="5165"/>
                <a:ext cx="1468" cy="1053"/>
                <a:chOff x="9842" y="1756"/>
                <a:chExt cx="1468" cy="1053"/>
              </a:xfrm>
            </p:grpSpPr>
            <p:sp>
              <p:nvSpPr>
                <p:cNvPr id="44059" name="Line 26"/>
                <p:cNvSpPr/>
                <p:nvPr/>
              </p:nvSpPr>
              <p:spPr>
                <a:xfrm rot="-5100000">
                  <a:off x="10033" y="2595"/>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0" name="Line 26"/>
                <p:cNvSpPr/>
                <p:nvPr/>
              </p:nvSpPr>
              <p:spPr>
                <a:xfrm rot="-5100000">
                  <a:off x="10358" y="2545"/>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1" name="Line 26"/>
                <p:cNvSpPr/>
                <p:nvPr/>
              </p:nvSpPr>
              <p:spPr>
                <a:xfrm rot="-5100000">
                  <a:off x="10742" y="249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2" name="Line 26"/>
                <p:cNvSpPr/>
                <p:nvPr/>
              </p:nvSpPr>
              <p:spPr>
                <a:xfrm rot="-5100000">
                  <a:off x="11096" y="244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3" name="Line 26"/>
                <p:cNvSpPr/>
                <p:nvPr/>
              </p:nvSpPr>
              <p:spPr>
                <a:xfrm rot="-5100000">
                  <a:off x="10020" y="2402"/>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4" name="Line 26"/>
                <p:cNvSpPr/>
                <p:nvPr/>
              </p:nvSpPr>
              <p:spPr>
                <a:xfrm rot="-5100000">
                  <a:off x="10445" y="233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5" name="Line 26"/>
                <p:cNvSpPr/>
                <p:nvPr/>
              </p:nvSpPr>
              <p:spPr>
                <a:xfrm rot="-5100000">
                  <a:off x="10844" y="226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6" name="Line 26"/>
                <p:cNvSpPr/>
                <p:nvPr/>
              </p:nvSpPr>
              <p:spPr>
                <a:xfrm rot="-5100000">
                  <a:off x="9966" y="220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7" name="Line 26"/>
                <p:cNvSpPr/>
                <p:nvPr/>
              </p:nvSpPr>
              <p:spPr>
                <a:xfrm rot="-5100000">
                  <a:off x="10391" y="214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8" name="Line 26"/>
                <p:cNvSpPr/>
                <p:nvPr/>
              </p:nvSpPr>
              <p:spPr>
                <a:xfrm rot="-5100000">
                  <a:off x="10790" y="207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69" name="Line 26"/>
                <p:cNvSpPr/>
                <p:nvPr/>
              </p:nvSpPr>
              <p:spPr>
                <a:xfrm rot="-5100000">
                  <a:off x="10039" y="202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70" name="Line 26"/>
                <p:cNvSpPr/>
                <p:nvPr/>
              </p:nvSpPr>
              <p:spPr>
                <a:xfrm rot="-5100000">
                  <a:off x="10527" y="192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71" name="Line 26"/>
                <p:cNvSpPr/>
                <p:nvPr/>
              </p:nvSpPr>
              <p:spPr>
                <a:xfrm rot="-5100000">
                  <a:off x="10259" y="161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72" name="Line 26"/>
                <p:cNvSpPr/>
                <p:nvPr/>
              </p:nvSpPr>
              <p:spPr>
                <a:xfrm rot="-5100000">
                  <a:off x="10259" y="1782"/>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44073" name="Line 26"/>
              <p:cNvSpPr/>
              <p:nvPr/>
            </p:nvSpPr>
            <p:spPr>
              <a:xfrm rot="-4380000">
                <a:off x="11536" y="618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74" name="Line 26"/>
              <p:cNvSpPr/>
              <p:nvPr/>
            </p:nvSpPr>
            <p:spPr>
              <a:xfrm rot="-4380000">
                <a:off x="10882" y="618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nvGrpSpPr>
              <p:cNvPr id="44075" name="组合 132"/>
              <p:cNvGrpSpPr/>
              <p:nvPr/>
            </p:nvGrpSpPr>
            <p:grpSpPr>
              <a:xfrm>
                <a:off x="10248" y="6100"/>
                <a:ext cx="1297" cy="962"/>
                <a:chOff x="10108" y="3054"/>
                <a:chExt cx="1297" cy="962"/>
              </a:xfrm>
            </p:grpSpPr>
            <p:sp>
              <p:nvSpPr>
                <p:cNvPr id="44076" name="Line 26"/>
                <p:cNvSpPr/>
                <p:nvPr/>
              </p:nvSpPr>
              <p:spPr>
                <a:xfrm rot="-4440000">
                  <a:off x="10972" y="375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77" name="Line 26"/>
                <p:cNvSpPr/>
                <p:nvPr/>
              </p:nvSpPr>
              <p:spPr>
                <a:xfrm rot="-4440000">
                  <a:off x="11186" y="347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78" name="Line 26"/>
                <p:cNvSpPr/>
                <p:nvPr/>
              </p:nvSpPr>
              <p:spPr>
                <a:xfrm rot="-4440000">
                  <a:off x="10990" y="345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79" name="Line 26"/>
                <p:cNvSpPr/>
                <p:nvPr/>
              </p:nvSpPr>
              <p:spPr>
                <a:xfrm rot="-4440000">
                  <a:off x="10794" y="375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0" name="Line 26"/>
                <p:cNvSpPr/>
                <p:nvPr/>
              </p:nvSpPr>
              <p:spPr>
                <a:xfrm rot="-4440000">
                  <a:off x="11165" y="315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1" name="Line 26"/>
                <p:cNvSpPr/>
                <p:nvPr/>
              </p:nvSpPr>
              <p:spPr>
                <a:xfrm rot="-4440000">
                  <a:off x="10522" y="379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2" name="Line 26"/>
                <p:cNvSpPr/>
                <p:nvPr/>
              </p:nvSpPr>
              <p:spPr>
                <a:xfrm rot="-4440000">
                  <a:off x="10736" y="350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3" name="Line 26"/>
                <p:cNvSpPr/>
                <p:nvPr/>
              </p:nvSpPr>
              <p:spPr>
                <a:xfrm rot="-4440000">
                  <a:off x="10540" y="348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4" name="Line 26"/>
                <p:cNvSpPr/>
                <p:nvPr/>
              </p:nvSpPr>
              <p:spPr>
                <a:xfrm rot="-4440000">
                  <a:off x="10344" y="378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5" name="Line 26"/>
                <p:cNvSpPr/>
                <p:nvPr/>
              </p:nvSpPr>
              <p:spPr>
                <a:xfrm rot="-4440000">
                  <a:off x="10947" y="318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6" name="Line 26"/>
                <p:cNvSpPr/>
                <p:nvPr/>
              </p:nvSpPr>
              <p:spPr>
                <a:xfrm rot="-4440000">
                  <a:off x="10058" y="379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7" name="Line 26"/>
                <p:cNvSpPr/>
                <p:nvPr/>
              </p:nvSpPr>
              <p:spPr>
                <a:xfrm rot="-4440000">
                  <a:off x="10274" y="349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8" name="Line 26"/>
                <p:cNvSpPr/>
                <p:nvPr/>
              </p:nvSpPr>
              <p:spPr>
                <a:xfrm rot="-4440000">
                  <a:off x="10032" y="353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89" name="Line 26"/>
                <p:cNvSpPr/>
                <p:nvPr/>
              </p:nvSpPr>
              <p:spPr>
                <a:xfrm rot="-4440000">
                  <a:off x="9991" y="330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90" name="Line 26"/>
                <p:cNvSpPr/>
                <p:nvPr/>
              </p:nvSpPr>
              <p:spPr>
                <a:xfrm rot="-4440000">
                  <a:off x="10467" y="321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91" name="Line 26"/>
                <p:cNvSpPr/>
                <p:nvPr/>
              </p:nvSpPr>
              <p:spPr>
                <a:xfrm rot="-4440000">
                  <a:off x="10248" y="320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44092" name="组合 135"/>
              <p:cNvGrpSpPr/>
              <p:nvPr/>
            </p:nvGrpSpPr>
            <p:grpSpPr>
              <a:xfrm>
                <a:off x="11444" y="6133"/>
                <a:ext cx="1205" cy="771"/>
                <a:chOff x="12253" y="1071"/>
                <a:chExt cx="1205" cy="771"/>
              </a:xfrm>
            </p:grpSpPr>
            <p:sp>
              <p:nvSpPr>
                <p:cNvPr id="44093" name="Line 26"/>
                <p:cNvSpPr/>
                <p:nvPr/>
              </p:nvSpPr>
              <p:spPr>
                <a:xfrm rot="-4740000">
                  <a:off x="12774" y="1612"/>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94" name="Line 26"/>
                <p:cNvSpPr/>
                <p:nvPr/>
              </p:nvSpPr>
              <p:spPr>
                <a:xfrm rot="-4740000">
                  <a:off x="13244" y="162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95" name="Line 26"/>
                <p:cNvSpPr/>
                <p:nvPr/>
              </p:nvSpPr>
              <p:spPr>
                <a:xfrm rot="-4740000">
                  <a:off x="12790" y="144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96" name="Line 26"/>
                <p:cNvSpPr/>
                <p:nvPr/>
              </p:nvSpPr>
              <p:spPr>
                <a:xfrm rot="-4740000">
                  <a:off x="13173" y="143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97" name="Line 26"/>
                <p:cNvSpPr/>
                <p:nvPr/>
              </p:nvSpPr>
              <p:spPr>
                <a:xfrm rot="-4740000">
                  <a:off x="12652" y="127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98" name="Line 26"/>
                <p:cNvSpPr/>
                <p:nvPr/>
              </p:nvSpPr>
              <p:spPr>
                <a:xfrm rot="-4740000">
                  <a:off x="13077" y="126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099" name="Line 26"/>
                <p:cNvSpPr/>
                <p:nvPr/>
              </p:nvSpPr>
              <p:spPr>
                <a:xfrm rot="-4740000">
                  <a:off x="12725" y="109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00" name="Line 26"/>
                <p:cNvSpPr/>
                <p:nvPr/>
              </p:nvSpPr>
              <p:spPr>
                <a:xfrm rot="-4740000">
                  <a:off x="13108" y="108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01" name="Line 26"/>
                <p:cNvSpPr/>
                <p:nvPr/>
              </p:nvSpPr>
              <p:spPr>
                <a:xfrm rot="-4740000">
                  <a:off x="12810" y="939"/>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02" name="Line 26"/>
                <p:cNvSpPr/>
                <p:nvPr/>
              </p:nvSpPr>
              <p:spPr>
                <a:xfrm rot="-4740000">
                  <a:off x="13145" y="933"/>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03" name="Line 26"/>
                <p:cNvSpPr/>
                <p:nvPr/>
              </p:nvSpPr>
              <p:spPr>
                <a:xfrm rot="-4740000">
                  <a:off x="12377" y="161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04" name="Line 26"/>
                <p:cNvSpPr/>
                <p:nvPr/>
              </p:nvSpPr>
              <p:spPr>
                <a:xfrm rot="-4740000">
                  <a:off x="12425" y="144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44105" name="组合 128"/>
              <p:cNvGrpSpPr/>
              <p:nvPr/>
            </p:nvGrpSpPr>
            <p:grpSpPr>
              <a:xfrm>
                <a:off x="11392" y="4520"/>
                <a:ext cx="1490" cy="1478"/>
                <a:chOff x="13931" y="925"/>
                <a:chExt cx="1490" cy="1478"/>
              </a:xfrm>
            </p:grpSpPr>
            <p:sp>
              <p:nvSpPr>
                <p:cNvPr id="44106" name="Line 26"/>
                <p:cNvSpPr/>
                <p:nvPr/>
              </p:nvSpPr>
              <p:spPr>
                <a:xfrm rot="-4380000">
                  <a:off x="14918" y="131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07" name="Line 26"/>
                <p:cNvSpPr/>
                <p:nvPr/>
              </p:nvSpPr>
              <p:spPr>
                <a:xfrm rot="-4380000">
                  <a:off x="14976" y="181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08" name="Line 26"/>
                <p:cNvSpPr/>
                <p:nvPr/>
              </p:nvSpPr>
              <p:spPr>
                <a:xfrm rot="-4380000">
                  <a:off x="14766" y="212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09" name="Line 26"/>
                <p:cNvSpPr/>
                <p:nvPr/>
              </p:nvSpPr>
              <p:spPr>
                <a:xfrm rot="-4380000">
                  <a:off x="14578" y="213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0" name="Line 26"/>
                <p:cNvSpPr/>
                <p:nvPr/>
              </p:nvSpPr>
              <p:spPr>
                <a:xfrm rot="-4380000">
                  <a:off x="14666" y="165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1" name="Line 26"/>
                <p:cNvSpPr/>
                <p:nvPr/>
              </p:nvSpPr>
              <p:spPr>
                <a:xfrm rot="-4380000">
                  <a:off x="14451" y="190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2" name="Line 26"/>
                <p:cNvSpPr/>
                <p:nvPr/>
              </p:nvSpPr>
              <p:spPr>
                <a:xfrm rot="-4380000">
                  <a:off x="14268" y="218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3" name="Line 26"/>
                <p:cNvSpPr/>
                <p:nvPr/>
              </p:nvSpPr>
              <p:spPr>
                <a:xfrm rot="-4380000">
                  <a:off x="14716" y="1256"/>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4" name="Line 26"/>
                <p:cNvSpPr/>
                <p:nvPr/>
              </p:nvSpPr>
              <p:spPr>
                <a:xfrm rot="-4380000">
                  <a:off x="14493" y="152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5" name="Line 26"/>
                <p:cNvSpPr/>
                <p:nvPr/>
              </p:nvSpPr>
              <p:spPr>
                <a:xfrm rot="-4380000">
                  <a:off x="14070" y="209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6" name="Line 26"/>
                <p:cNvSpPr/>
                <p:nvPr/>
              </p:nvSpPr>
              <p:spPr>
                <a:xfrm rot="-4380000">
                  <a:off x="14268" y="180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7" name="Line 26"/>
                <p:cNvSpPr/>
                <p:nvPr/>
              </p:nvSpPr>
              <p:spPr>
                <a:xfrm rot="-4380000">
                  <a:off x="13921" y="196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8" name="Line 26"/>
                <p:cNvSpPr/>
                <p:nvPr/>
              </p:nvSpPr>
              <p:spPr>
                <a:xfrm rot="-4380000">
                  <a:off x="13814" y="185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19" name="Line 26"/>
                <p:cNvSpPr/>
                <p:nvPr/>
              </p:nvSpPr>
              <p:spPr>
                <a:xfrm rot="-4380000">
                  <a:off x="14376" y="141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20" name="Line 26"/>
                <p:cNvSpPr/>
                <p:nvPr/>
              </p:nvSpPr>
              <p:spPr>
                <a:xfrm rot="-4380000">
                  <a:off x="14036" y="158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21" name="Line 26"/>
                <p:cNvSpPr/>
                <p:nvPr/>
              </p:nvSpPr>
              <p:spPr>
                <a:xfrm rot="-4380000">
                  <a:off x="14601" y="114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22" name="Line 26"/>
                <p:cNvSpPr/>
                <p:nvPr/>
              </p:nvSpPr>
              <p:spPr>
                <a:xfrm rot="-4380000">
                  <a:off x="14146" y="168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23" name="Line 26"/>
                <p:cNvSpPr/>
                <p:nvPr/>
              </p:nvSpPr>
              <p:spPr>
                <a:xfrm rot="-4380000">
                  <a:off x="14229" y="131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24" name="Line 26"/>
                <p:cNvSpPr/>
                <p:nvPr/>
              </p:nvSpPr>
              <p:spPr>
                <a:xfrm rot="-4380000">
                  <a:off x="14451" y="102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25" name="Line 26"/>
                <p:cNvSpPr/>
                <p:nvPr/>
              </p:nvSpPr>
              <p:spPr>
                <a:xfrm rot="-4380000">
                  <a:off x="15202" y="149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26" name="Line 26"/>
                <p:cNvSpPr/>
                <p:nvPr/>
              </p:nvSpPr>
              <p:spPr>
                <a:xfrm rot="-4380000">
                  <a:off x="15049" y="145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27" name="Line 26"/>
                <p:cNvSpPr/>
                <p:nvPr/>
              </p:nvSpPr>
              <p:spPr>
                <a:xfrm rot="-4380000">
                  <a:off x="14781" y="180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44128" name="Line 26"/>
              <p:cNvSpPr/>
              <p:nvPr/>
            </p:nvSpPr>
            <p:spPr>
              <a:xfrm rot="7140000" flipH="1">
                <a:off x="12532" y="6295"/>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29" name="Line 26"/>
              <p:cNvSpPr/>
              <p:nvPr/>
            </p:nvSpPr>
            <p:spPr>
              <a:xfrm rot="7140000" flipH="1">
                <a:off x="12774" y="6467"/>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0" name="Line 26"/>
              <p:cNvSpPr/>
              <p:nvPr/>
            </p:nvSpPr>
            <p:spPr>
              <a:xfrm rot="7140000" flipH="1">
                <a:off x="13057" y="6650"/>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1" name="Line 26"/>
              <p:cNvSpPr/>
              <p:nvPr/>
            </p:nvSpPr>
            <p:spPr>
              <a:xfrm rot="7140000" flipH="1">
                <a:off x="12648" y="6128"/>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2" name="Line 26"/>
              <p:cNvSpPr/>
              <p:nvPr/>
            </p:nvSpPr>
            <p:spPr>
              <a:xfrm rot="7140000" flipH="1">
                <a:off x="12904" y="6328"/>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3" name="Line 26"/>
              <p:cNvSpPr/>
              <p:nvPr/>
            </p:nvSpPr>
            <p:spPr>
              <a:xfrm rot="7140000" flipH="1">
                <a:off x="13187" y="6511"/>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4" name="Line 26"/>
              <p:cNvSpPr/>
              <p:nvPr/>
            </p:nvSpPr>
            <p:spPr>
              <a:xfrm rot="7140000" flipH="1">
                <a:off x="12763" y="597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5" name="Line 26"/>
              <p:cNvSpPr/>
              <p:nvPr/>
            </p:nvSpPr>
            <p:spPr>
              <a:xfrm rot="7140000" flipH="1">
                <a:off x="13005" y="6146"/>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6" name="Line 26"/>
              <p:cNvSpPr/>
              <p:nvPr/>
            </p:nvSpPr>
            <p:spPr>
              <a:xfrm rot="7140000" flipH="1">
                <a:off x="12904" y="527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7" name="Line 26"/>
              <p:cNvSpPr/>
              <p:nvPr/>
            </p:nvSpPr>
            <p:spPr>
              <a:xfrm rot="7140000" flipH="1">
                <a:off x="12871" y="5798"/>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8" name="Line 26"/>
              <p:cNvSpPr/>
              <p:nvPr/>
            </p:nvSpPr>
            <p:spPr>
              <a:xfrm rot="7140000" flipH="1">
                <a:off x="13161" y="601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39" name="Line 26"/>
              <p:cNvSpPr/>
              <p:nvPr/>
            </p:nvSpPr>
            <p:spPr>
              <a:xfrm rot="7140000" flipH="1">
                <a:off x="12763" y="5455"/>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40" name="Line 26"/>
              <p:cNvSpPr/>
              <p:nvPr/>
            </p:nvSpPr>
            <p:spPr>
              <a:xfrm rot="7140000" flipH="1">
                <a:off x="13045" y="5635"/>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41" name="Line 26"/>
              <p:cNvSpPr/>
              <p:nvPr/>
            </p:nvSpPr>
            <p:spPr>
              <a:xfrm rot="7140000" flipH="1">
                <a:off x="13095" y="541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42" name="Line 26"/>
              <p:cNvSpPr/>
              <p:nvPr/>
            </p:nvSpPr>
            <p:spPr>
              <a:xfrm rot="7140000" flipH="1">
                <a:off x="12471" y="587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43" name="Line 26"/>
              <p:cNvSpPr/>
              <p:nvPr/>
            </p:nvSpPr>
            <p:spPr>
              <a:xfrm rot="7140000" flipH="1">
                <a:off x="12629" y="5711"/>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44" name="Line 26"/>
              <p:cNvSpPr/>
              <p:nvPr/>
            </p:nvSpPr>
            <p:spPr>
              <a:xfrm rot="7140000" flipH="1">
                <a:off x="12697" y="670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nvGrpSpPr>
              <p:cNvPr id="44145" name="组合 136"/>
              <p:cNvGrpSpPr/>
              <p:nvPr/>
            </p:nvGrpSpPr>
            <p:grpSpPr>
              <a:xfrm>
                <a:off x="10525" y="4352"/>
                <a:ext cx="1409" cy="1167"/>
                <a:chOff x="12793" y="3800"/>
                <a:chExt cx="1409" cy="1167"/>
              </a:xfrm>
            </p:grpSpPr>
            <p:sp>
              <p:nvSpPr>
                <p:cNvPr id="44146" name="Line 26"/>
                <p:cNvSpPr/>
                <p:nvPr/>
              </p:nvSpPr>
              <p:spPr>
                <a:xfrm rot="6240000" flipH="1">
                  <a:off x="12850" y="439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47" name="Line 26"/>
                <p:cNvSpPr/>
                <p:nvPr/>
              </p:nvSpPr>
              <p:spPr>
                <a:xfrm rot="6240000" flipH="1">
                  <a:off x="13092" y="4571"/>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48" name="Line 26"/>
                <p:cNvSpPr/>
                <p:nvPr/>
              </p:nvSpPr>
              <p:spPr>
                <a:xfrm rot="6240000" flipH="1">
                  <a:off x="13375" y="4754"/>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49" name="Line 26"/>
                <p:cNvSpPr/>
                <p:nvPr/>
              </p:nvSpPr>
              <p:spPr>
                <a:xfrm rot="6240000" flipH="1">
                  <a:off x="12966" y="423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0" name="Line 26"/>
                <p:cNvSpPr/>
                <p:nvPr/>
              </p:nvSpPr>
              <p:spPr>
                <a:xfrm rot="6240000" flipH="1">
                  <a:off x="13222" y="443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1" name="Line 26"/>
                <p:cNvSpPr/>
                <p:nvPr/>
              </p:nvSpPr>
              <p:spPr>
                <a:xfrm rot="6240000" flipH="1">
                  <a:off x="13505" y="4615"/>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2" name="Line 26"/>
                <p:cNvSpPr/>
                <p:nvPr/>
              </p:nvSpPr>
              <p:spPr>
                <a:xfrm rot="6240000" flipH="1">
                  <a:off x="13081" y="4077"/>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3" name="Line 26"/>
                <p:cNvSpPr/>
                <p:nvPr/>
              </p:nvSpPr>
              <p:spPr>
                <a:xfrm rot="6240000" flipH="1">
                  <a:off x="13323" y="4250"/>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4" name="Line 26"/>
                <p:cNvSpPr/>
                <p:nvPr/>
              </p:nvSpPr>
              <p:spPr>
                <a:xfrm rot="6240000" flipH="1">
                  <a:off x="13606" y="443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5" name="Line 26"/>
                <p:cNvSpPr/>
                <p:nvPr/>
              </p:nvSpPr>
              <p:spPr>
                <a:xfrm rot="6240000" flipH="1">
                  <a:off x="13189" y="390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6" name="Line 26"/>
                <p:cNvSpPr/>
                <p:nvPr/>
              </p:nvSpPr>
              <p:spPr>
                <a:xfrm rot="6240000" flipH="1">
                  <a:off x="13479" y="412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7" name="Line 26"/>
                <p:cNvSpPr/>
                <p:nvPr/>
              </p:nvSpPr>
              <p:spPr>
                <a:xfrm rot="6240000" flipH="1">
                  <a:off x="13734" y="427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8" name="Line 26"/>
                <p:cNvSpPr/>
                <p:nvPr/>
              </p:nvSpPr>
              <p:spPr>
                <a:xfrm rot="6240000" flipH="1">
                  <a:off x="13363" y="373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59" name="Line 26"/>
                <p:cNvSpPr/>
                <p:nvPr/>
              </p:nvSpPr>
              <p:spPr>
                <a:xfrm rot="6240000" flipH="1">
                  <a:off x="13605" y="3911"/>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60" name="Line 26"/>
                <p:cNvSpPr/>
                <p:nvPr/>
              </p:nvSpPr>
              <p:spPr>
                <a:xfrm rot="6240000" flipH="1">
                  <a:off x="13888" y="4094"/>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61" name="Line 26"/>
                <p:cNvSpPr/>
                <p:nvPr/>
              </p:nvSpPr>
              <p:spPr>
                <a:xfrm rot="6240000" flipH="1">
                  <a:off x="13706" y="372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62" name="Line 26"/>
                <p:cNvSpPr/>
                <p:nvPr/>
              </p:nvSpPr>
              <p:spPr>
                <a:xfrm rot="6240000" flipH="1">
                  <a:off x="13989" y="391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44163" name="Line 26"/>
              <p:cNvSpPr/>
              <p:nvPr/>
            </p:nvSpPr>
            <p:spPr>
              <a:xfrm rot="7140000" flipH="1">
                <a:off x="13112" y="4857"/>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64" name="Line 26"/>
              <p:cNvSpPr/>
              <p:nvPr/>
            </p:nvSpPr>
            <p:spPr>
              <a:xfrm rot="7140000" flipH="1">
                <a:off x="13052" y="5064"/>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65" name="Line 26"/>
              <p:cNvSpPr/>
              <p:nvPr/>
            </p:nvSpPr>
            <p:spPr>
              <a:xfrm rot="6060000">
                <a:off x="12664" y="4229"/>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66" name="Line 26"/>
              <p:cNvSpPr/>
              <p:nvPr/>
            </p:nvSpPr>
            <p:spPr>
              <a:xfrm rot="6060000">
                <a:off x="12250" y="423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67" name="Line 26"/>
              <p:cNvSpPr/>
              <p:nvPr/>
            </p:nvSpPr>
            <p:spPr>
              <a:xfrm rot="6060000">
                <a:off x="12761" y="438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68" name="Line 26"/>
              <p:cNvSpPr/>
              <p:nvPr/>
            </p:nvSpPr>
            <p:spPr>
              <a:xfrm rot="6060000">
                <a:off x="12377" y="439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69" name="Line 26"/>
              <p:cNvSpPr/>
              <p:nvPr/>
            </p:nvSpPr>
            <p:spPr>
              <a:xfrm rot="6060000">
                <a:off x="12600" y="454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70" name="Line 26"/>
              <p:cNvSpPr/>
              <p:nvPr/>
            </p:nvSpPr>
            <p:spPr>
              <a:xfrm rot="6060000">
                <a:off x="12952" y="4603"/>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71" name="Line 26"/>
              <p:cNvSpPr/>
              <p:nvPr/>
            </p:nvSpPr>
            <p:spPr>
              <a:xfrm rot="6060000">
                <a:off x="12867" y="475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72" name="Line 26"/>
              <p:cNvSpPr/>
              <p:nvPr/>
            </p:nvSpPr>
            <p:spPr>
              <a:xfrm rot="6060000">
                <a:off x="13090" y="4221"/>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73" name="Line 26"/>
              <p:cNvSpPr/>
              <p:nvPr/>
            </p:nvSpPr>
            <p:spPr>
              <a:xfrm rot="6060000">
                <a:off x="13125" y="437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sp>
        <p:nvSpPr>
          <p:cNvPr id="171" name="Rectangle 2"/>
          <p:cNvSpPr>
            <a:spLocks noGrp="1"/>
          </p:cNvSpPr>
          <p:nvPr/>
        </p:nvSpPr>
        <p:spPr>
          <a:xfrm>
            <a:off x="615736" y="2952655"/>
            <a:ext cx="4349750" cy="954087"/>
          </a:xfrm>
          <a:prstGeom prst="rect">
            <a:avLst/>
          </a:prstGeom>
          <a:noFill/>
          <a:ln w="9525">
            <a:noFill/>
          </a:ln>
        </p:spPr>
        <p:txBody>
          <a:bodyPr wrap="square" lIns="91440" tIns="45720" rIns="91440" bIns="45720" anchor="b">
            <a:spAutoFit/>
          </a:bodyPr>
          <a:lstStyle/>
          <a:p>
            <a:r>
              <a:rPr lang="en-US" altLang="zh-CN" sz="2800" b="1" dirty="0">
                <a:solidFill>
                  <a:schemeClr val="tx2"/>
                </a:solidFill>
                <a:latin typeface="Times New Roman" panose="02020603050405020304" pitchFamily="18" charset="0"/>
                <a:ea typeface="黑体" panose="02010609060101010101" pitchFamily="2" charset="-122"/>
              </a:rPr>
              <a:t>1. </a:t>
            </a:r>
            <a:r>
              <a:rPr lang="zh-CN" altLang="en-US" sz="2800" b="1" dirty="0">
                <a:solidFill>
                  <a:schemeClr val="tx2"/>
                </a:solidFill>
                <a:latin typeface="Times New Roman" panose="02020603050405020304" pitchFamily="18" charset="0"/>
                <a:ea typeface="黑体" panose="02010609060101010101" pitchFamily="2" charset="-122"/>
              </a:rPr>
              <a:t>自发磁化与磁畴</a:t>
            </a:r>
          </a:p>
          <a:p>
            <a:r>
              <a:rPr lang="zh-CN" altLang="en-US" sz="2800" dirty="0">
                <a:solidFill>
                  <a:schemeClr val="tx2"/>
                </a:solidFill>
                <a:latin typeface="Times New Roman" panose="02020603050405020304" pitchFamily="18" charset="0"/>
                <a:ea typeface="黑体" panose="02010609060101010101" pitchFamily="2" charset="-122"/>
              </a:rPr>
              <a:t> </a:t>
            </a:r>
          </a:p>
        </p:txBody>
      </p:sp>
      <p:sp>
        <p:nvSpPr>
          <p:cNvPr id="30862" name="文本框 173"/>
          <p:cNvSpPr txBox="1"/>
          <p:nvPr/>
        </p:nvSpPr>
        <p:spPr>
          <a:xfrm>
            <a:off x="626265" y="2329494"/>
            <a:ext cx="3520516" cy="523220"/>
          </a:xfrm>
          <a:prstGeom prst="rect">
            <a:avLst/>
          </a:prstGeom>
          <a:noFill/>
          <a:ln w="9525">
            <a:noFill/>
          </a:ln>
        </p:spPr>
        <p:txBody>
          <a:bodyPr wrap="none" anchor="t">
            <a:spAutoFit/>
          </a:bodyPr>
          <a:lstStyle/>
          <a:p>
            <a:r>
              <a:rPr lang="en-US" altLang="zh-CN" sz="2800" b="1" dirty="0">
                <a:latin typeface="Times New Roman" panose="02020603050405020304" pitchFamily="18" charset="0"/>
                <a:ea typeface="黑体" panose="02010609060101010101" pitchFamily="2" charset="-122"/>
              </a:rPr>
              <a:t> </a:t>
            </a:r>
            <a:r>
              <a:rPr lang="zh-CN" altLang="en-US" sz="2800" b="1" dirty="0">
                <a:latin typeface="Times New Roman" panose="02020603050405020304" pitchFamily="18" charset="0"/>
                <a:ea typeface="黑体" panose="02010609060101010101" pitchFamily="2" charset="-122"/>
                <a:sym typeface="宋体" panose="02010600030101010101" pitchFamily="2" charset="-122"/>
              </a:rPr>
              <a:t>自发磁化：交换作用</a:t>
            </a:r>
            <a:endParaRPr lang="zh-CN" altLang="en-US" sz="2800" dirty="0">
              <a:latin typeface="Verdana" panose="020B0604030504040204" pitchFamily="34" charset="0"/>
              <a:ea typeface="宋体" panose="02010600030101010101" pitchFamily="2" charset="-122"/>
            </a:endParaRPr>
          </a:p>
        </p:txBody>
      </p:sp>
      <p:sp>
        <p:nvSpPr>
          <p:cNvPr id="30863" name="文本框 174"/>
          <p:cNvSpPr txBox="1"/>
          <p:nvPr/>
        </p:nvSpPr>
        <p:spPr>
          <a:xfrm>
            <a:off x="288929" y="3729057"/>
            <a:ext cx="4592924" cy="461665"/>
          </a:xfrm>
          <a:prstGeom prst="rect">
            <a:avLst/>
          </a:prstGeom>
          <a:noFill/>
          <a:ln w="9525">
            <a:noFill/>
          </a:ln>
        </p:spPr>
        <p:txBody>
          <a:bodyPr wrap="none" anchor="t">
            <a:spAutoFit/>
          </a:bodyPr>
          <a:lstStyle/>
          <a:p>
            <a:r>
              <a:rPr lang="en-US" altLang="zh-CN" sz="2400" b="1" dirty="0">
                <a:latin typeface="Times New Roman" panose="02020603050405020304" pitchFamily="18" charset="0"/>
                <a:ea typeface="黑体" panose="02010609060101010101" pitchFamily="2" charset="-122"/>
                <a:sym typeface="宋体" panose="02010600030101010101" pitchFamily="2" charset="-122"/>
              </a:rPr>
              <a:t> </a:t>
            </a:r>
            <a:r>
              <a:rPr lang="zh-CN" altLang="en-US" sz="2400" b="1" dirty="0">
                <a:latin typeface="Times New Roman" panose="02020603050405020304" pitchFamily="18" charset="0"/>
                <a:ea typeface="黑体" panose="02010609060101010101" pitchFamily="2" charset="-122"/>
                <a:sym typeface="宋体" panose="02010600030101010101" pitchFamily="2" charset="-122"/>
              </a:rPr>
              <a:t>分畴的原因：静磁能（偶极能）</a:t>
            </a:r>
          </a:p>
        </p:txBody>
      </p:sp>
      <p:grpSp>
        <p:nvGrpSpPr>
          <p:cNvPr id="3" name="组合 2"/>
          <p:cNvGrpSpPr/>
          <p:nvPr/>
        </p:nvGrpSpPr>
        <p:grpSpPr>
          <a:xfrm>
            <a:off x="4374627" y="880935"/>
            <a:ext cx="2132130" cy="1685834"/>
            <a:chOff x="10446" y="1503"/>
            <a:chExt cx="3112" cy="2465"/>
          </a:xfrm>
          <a:solidFill>
            <a:schemeClr val="bg1"/>
          </a:solidFill>
        </p:grpSpPr>
        <p:grpSp>
          <p:nvGrpSpPr>
            <p:cNvPr id="44178" name="Group 68"/>
            <p:cNvGrpSpPr/>
            <p:nvPr/>
          </p:nvGrpSpPr>
          <p:grpSpPr>
            <a:xfrm>
              <a:off x="10446" y="1503"/>
              <a:ext cx="3112" cy="1700"/>
              <a:chOff x="4241" y="799"/>
              <a:chExt cx="1225" cy="680"/>
            </a:xfrm>
            <a:grpFill/>
          </p:grpSpPr>
          <p:sp>
            <p:nvSpPr>
              <p:cNvPr id="44179" name="Rectangle 16"/>
              <p:cNvSpPr/>
              <p:nvPr/>
            </p:nvSpPr>
            <p:spPr>
              <a:xfrm>
                <a:off x="4241" y="799"/>
                <a:ext cx="1225" cy="680"/>
              </a:xfrm>
              <a:prstGeom prst="rect">
                <a:avLst/>
              </a:prstGeom>
              <a:grpFill/>
              <a:ln w="9525" cap="flat" cmpd="sng">
                <a:solidFill>
                  <a:schemeClr val="tx1"/>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4180" name="Line 18"/>
              <p:cNvSpPr/>
              <p:nvPr/>
            </p:nvSpPr>
            <p:spPr>
              <a:xfrm>
                <a:off x="4286" y="872"/>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81" name="Line 20"/>
              <p:cNvSpPr/>
              <p:nvPr/>
            </p:nvSpPr>
            <p:spPr>
              <a:xfrm>
                <a:off x="4286" y="1008"/>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82" name="Line 21"/>
              <p:cNvSpPr/>
              <p:nvPr/>
            </p:nvSpPr>
            <p:spPr>
              <a:xfrm>
                <a:off x="4286" y="1144"/>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83" name="Line 22"/>
              <p:cNvSpPr/>
              <p:nvPr/>
            </p:nvSpPr>
            <p:spPr>
              <a:xfrm>
                <a:off x="4286" y="1280"/>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84" name="Line 23"/>
              <p:cNvSpPr/>
              <p:nvPr/>
            </p:nvSpPr>
            <p:spPr>
              <a:xfrm>
                <a:off x="4286" y="1416"/>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85" name="Line 24"/>
              <p:cNvSpPr/>
              <p:nvPr/>
            </p:nvSpPr>
            <p:spPr>
              <a:xfrm>
                <a:off x="4594" y="872"/>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86" name="Line 25"/>
              <p:cNvSpPr/>
              <p:nvPr/>
            </p:nvSpPr>
            <p:spPr>
              <a:xfrm>
                <a:off x="4594" y="1008"/>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87" name="Line 26"/>
              <p:cNvSpPr/>
              <p:nvPr/>
            </p:nvSpPr>
            <p:spPr>
              <a:xfrm>
                <a:off x="4594" y="1144"/>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88" name="Line 27"/>
              <p:cNvSpPr/>
              <p:nvPr/>
            </p:nvSpPr>
            <p:spPr>
              <a:xfrm>
                <a:off x="4594" y="1280"/>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89" name="Line 28"/>
              <p:cNvSpPr/>
              <p:nvPr/>
            </p:nvSpPr>
            <p:spPr>
              <a:xfrm>
                <a:off x="4594" y="1416"/>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0" name="Line 29"/>
              <p:cNvSpPr/>
              <p:nvPr/>
            </p:nvSpPr>
            <p:spPr>
              <a:xfrm>
                <a:off x="4885" y="872"/>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1" name="Line 30"/>
              <p:cNvSpPr/>
              <p:nvPr/>
            </p:nvSpPr>
            <p:spPr>
              <a:xfrm>
                <a:off x="4885" y="1008"/>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2" name="Line 31"/>
              <p:cNvSpPr/>
              <p:nvPr/>
            </p:nvSpPr>
            <p:spPr>
              <a:xfrm>
                <a:off x="4885" y="1144"/>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3" name="Line 32"/>
              <p:cNvSpPr/>
              <p:nvPr/>
            </p:nvSpPr>
            <p:spPr>
              <a:xfrm>
                <a:off x="4885" y="1280"/>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4" name="Line 33"/>
              <p:cNvSpPr/>
              <p:nvPr/>
            </p:nvSpPr>
            <p:spPr>
              <a:xfrm>
                <a:off x="4885" y="1416"/>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5" name="Line 34"/>
              <p:cNvSpPr/>
              <p:nvPr/>
            </p:nvSpPr>
            <p:spPr>
              <a:xfrm>
                <a:off x="5193" y="863"/>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6" name="Line 35"/>
              <p:cNvSpPr/>
              <p:nvPr/>
            </p:nvSpPr>
            <p:spPr>
              <a:xfrm>
                <a:off x="5193" y="999"/>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7" name="Line 36"/>
              <p:cNvSpPr/>
              <p:nvPr/>
            </p:nvSpPr>
            <p:spPr>
              <a:xfrm>
                <a:off x="5193" y="1135"/>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8" name="Line 37"/>
              <p:cNvSpPr/>
              <p:nvPr/>
            </p:nvSpPr>
            <p:spPr>
              <a:xfrm>
                <a:off x="5193" y="1271"/>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4199" name="Line 38"/>
              <p:cNvSpPr/>
              <p:nvPr/>
            </p:nvSpPr>
            <p:spPr>
              <a:xfrm>
                <a:off x="5193" y="1407"/>
                <a:ext cx="227" cy="0"/>
              </a:xfrm>
              <a:prstGeom prst="line">
                <a:avLst/>
              </a:prstGeom>
              <a:grpFill/>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44200" name="Text Box 12"/>
            <p:cNvSpPr txBox="1"/>
            <p:nvPr/>
          </p:nvSpPr>
          <p:spPr>
            <a:xfrm>
              <a:off x="10751" y="3293"/>
              <a:ext cx="2700" cy="675"/>
            </a:xfrm>
            <a:prstGeom prst="rect">
              <a:avLst/>
            </a:prstGeom>
            <a:grpFill/>
            <a:ln w="9525">
              <a:noFill/>
            </a:ln>
          </p:spPr>
          <p:txBody>
            <a:bodyPr wrap="square" anchor="t">
              <a:spAutoFit/>
            </a:bodyPr>
            <a:lstStyle/>
            <a:p>
              <a:pPr>
                <a:spcBef>
                  <a:spcPct val="50000"/>
                </a:spcBef>
              </a:pPr>
              <a:r>
                <a:rPr lang="zh-CN" altLang="en-US" sz="2400" b="1" dirty="0">
                  <a:latin typeface="Verdana" panose="020B0604030504040204" pitchFamily="34" charset="0"/>
                  <a:ea typeface="宋体" panose="02010600030101010101" pitchFamily="2" charset="-122"/>
                </a:rPr>
                <a:t>自发磁化</a:t>
              </a:r>
            </a:p>
          </p:txBody>
        </p:sp>
      </p:grpSp>
      <p:pic>
        <p:nvPicPr>
          <p:cNvPr id="201" name="Picture 99"/>
          <p:cNvPicPr>
            <a:picLocks noChangeAspect="1"/>
          </p:cNvPicPr>
          <p:nvPr/>
        </p:nvPicPr>
        <p:blipFill>
          <a:blip r:embed="rId2"/>
          <a:srcRect l="15460" t="44331" r="17567" b="48764"/>
          <a:stretch>
            <a:fillRect/>
          </a:stretch>
        </p:blipFill>
        <p:spPr>
          <a:xfrm>
            <a:off x="890883" y="4517051"/>
            <a:ext cx="1689100" cy="303213"/>
          </a:xfrm>
          <a:prstGeom prst="rect">
            <a:avLst/>
          </a:prstGeom>
          <a:noFill/>
          <a:ln w="9525">
            <a:noFill/>
          </a:ln>
        </p:spPr>
      </p:pic>
      <p:pic>
        <p:nvPicPr>
          <p:cNvPr id="202" name="Picture 102"/>
          <p:cNvPicPr>
            <a:picLocks noChangeAspect="1"/>
          </p:cNvPicPr>
          <p:nvPr/>
        </p:nvPicPr>
        <p:blipFill>
          <a:blip r:embed="rId2"/>
          <a:srcRect l="15460" t="46548" r="17567" b="47287"/>
          <a:stretch>
            <a:fillRect/>
          </a:stretch>
        </p:blipFill>
        <p:spPr>
          <a:xfrm>
            <a:off x="890883" y="4831376"/>
            <a:ext cx="1689100" cy="269875"/>
          </a:xfrm>
          <a:prstGeom prst="rect">
            <a:avLst/>
          </a:prstGeom>
          <a:noFill/>
          <a:ln w="9525">
            <a:noFill/>
          </a:ln>
        </p:spPr>
      </p:pic>
      <p:sp>
        <p:nvSpPr>
          <p:cNvPr id="203" name="Text Box 108"/>
          <p:cNvSpPr txBox="1"/>
          <p:nvPr/>
        </p:nvSpPr>
        <p:spPr>
          <a:xfrm>
            <a:off x="890883" y="5317151"/>
            <a:ext cx="2969083" cy="461665"/>
          </a:xfrm>
          <a:prstGeom prst="rect">
            <a:avLst/>
          </a:prstGeom>
          <a:noFill/>
          <a:ln w="9525">
            <a:noFill/>
          </a:ln>
        </p:spPr>
        <p:txBody>
          <a:bodyPr wrap="none" anchor="t">
            <a:spAutoFit/>
          </a:bodyPr>
          <a:lstStyle/>
          <a:p>
            <a:r>
              <a:rPr lang="zh-CN" altLang="en-US" sz="2400" b="1" dirty="0">
                <a:latin typeface="黑体" panose="02010609060101010101" pitchFamily="2" charset="-122"/>
                <a:ea typeface="黑体" panose="02010609060101010101" pitchFamily="2" charset="-122"/>
              </a:rPr>
              <a:t>哪种情况是稳定的？</a:t>
            </a:r>
          </a:p>
        </p:txBody>
      </p:sp>
      <p:pic>
        <p:nvPicPr>
          <p:cNvPr id="204" name="Picture 111"/>
          <p:cNvPicPr>
            <a:picLocks noChangeAspect="1"/>
          </p:cNvPicPr>
          <p:nvPr/>
        </p:nvPicPr>
        <p:blipFill>
          <a:blip r:embed="rId3"/>
          <a:srcRect l="17567" t="44331" r="15460" b="48764"/>
          <a:stretch>
            <a:fillRect/>
          </a:stretch>
        </p:blipFill>
        <p:spPr>
          <a:xfrm>
            <a:off x="3813470" y="4526576"/>
            <a:ext cx="1695450" cy="304800"/>
          </a:xfrm>
          <a:prstGeom prst="rect">
            <a:avLst/>
          </a:prstGeom>
          <a:noFill/>
          <a:ln w="9525">
            <a:noFill/>
          </a:ln>
        </p:spPr>
      </p:pic>
      <p:pic>
        <p:nvPicPr>
          <p:cNvPr id="205" name="Picture 112"/>
          <p:cNvPicPr>
            <a:picLocks noChangeAspect="1"/>
          </p:cNvPicPr>
          <p:nvPr/>
        </p:nvPicPr>
        <p:blipFill>
          <a:blip r:embed="rId2"/>
          <a:srcRect l="15460" t="46548" r="17567" b="47287"/>
          <a:stretch>
            <a:fillRect/>
          </a:stretch>
        </p:blipFill>
        <p:spPr>
          <a:xfrm>
            <a:off x="3813470" y="4844076"/>
            <a:ext cx="1689100" cy="269875"/>
          </a:xfrm>
          <a:prstGeom prst="rect">
            <a:avLst/>
          </a:prstGeom>
          <a:noFill/>
          <a:ln w="9525">
            <a:noFill/>
          </a:ln>
        </p:spPr>
      </p:pic>
      <p:sp>
        <p:nvSpPr>
          <p:cNvPr id="206" name="Text Box 109"/>
          <p:cNvSpPr txBox="1"/>
          <p:nvPr/>
        </p:nvSpPr>
        <p:spPr>
          <a:xfrm>
            <a:off x="779396" y="5879053"/>
            <a:ext cx="4473575" cy="457200"/>
          </a:xfrm>
          <a:prstGeom prst="rect">
            <a:avLst/>
          </a:prstGeom>
          <a:noFill/>
          <a:ln w="9525">
            <a:noFill/>
          </a:ln>
        </p:spPr>
        <p:txBody>
          <a:bodyPr wrap="none" anchor="t">
            <a:spAutoFit/>
          </a:bodyPr>
          <a:lstStyle/>
          <a:p>
            <a:r>
              <a:rPr lang="zh-CN" altLang="en-US" sz="2400" b="1" dirty="0">
                <a:solidFill>
                  <a:schemeClr val="tx2"/>
                </a:solidFill>
                <a:latin typeface="黑体" panose="02010609060101010101" pitchFamily="2" charset="-122"/>
                <a:ea typeface="黑体" panose="02010609060101010101" pitchFamily="2" charset="-122"/>
              </a:rPr>
              <a:t>分畴的原因是为了减小静磁能！</a:t>
            </a:r>
          </a:p>
        </p:txBody>
      </p:sp>
      <p:sp>
        <p:nvSpPr>
          <p:cNvPr id="5" name="灯片编号占位符 4">
            <a:extLst>
              <a:ext uri="{FF2B5EF4-FFF2-40B4-BE49-F238E27FC236}">
                <a16:creationId xmlns:a16="http://schemas.microsoft.com/office/drawing/2014/main" id="{D922531C-1F51-4197-A8CB-9AD889DFB8E7}"/>
              </a:ext>
            </a:extLst>
          </p:cNvPr>
          <p:cNvSpPr>
            <a:spLocks noGrp="1"/>
          </p:cNvSpPr>
          <p:nvPr>
            <p:ph type="sldNum" sz="quarter" idx="4"/>
          </p:nvPr>
        </p:nvSpPr>
        <p:spPr bwMode="auto">
          <a:xfrm>
            <a:off x="7019925" y="6286500"/>
            <a:ext cx="19050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lvl="0" indent="0" algn="r" defTabSz="914400" rtl="0" eaLnBrk="1" fontAlgn="base" latinLnBrk="0" hangingPunct="1">
              <a:lnSpc>
                <a:spcPct val="100000"/>
              </a:lnSpc>
              <a:spcBef>
                <a:spcPct val="0"/>
              </a:spcBef>
              <a:spcAft>
                <a:spcPct val="0"/>
              </a:spcAft>
              <a:buNone/>
              <a:defRPr sz="1400"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9pPr>
          </a:lstStyle>
          <a:p>
            <a:pPr algn="r" fontAlgn="base"/>
            <a:fld id="{9A0DB2DC-4C9A-4742-B13C-FB6460FD3503}" type="slidenum">
              <a:rPr lang="en-US" altLang="zh-CN" noProof="1" smtClean="0"/>
              <a:pPr algn="r" fontAlgn="base"/>
              <a:t>14</a:t>
            </a:fld>
            <a:endParaRPr lang="en-US" altLang="zh-CN" strike="noStrike" noProof="1"/>
          </a:p>
        </p:txBody>
      </p:sp>
      <p:sp>
        <p:nvSpPr>
          <p:cNvPr id="4" name="矩形 3">
            <a:extLst>
              <a:ext uri="{FF2B5EF4-FFF2-40B4-BE49-F238E27FC236}">
                <a16:creationId xmlns:a16="http://schemas.microsoft.com/office/drawing/2014/main" id="{BA9FAC14-AE44-8E57-F7D7-36FC078A61DB}"/>
              </a:ext>
            </a:extLst>
          </p:cNvPr>
          <p:cNvSpPr/>
          <p:nvPr/>
        </p:nvSpPr>
        <p:spPr>
          <a:xfrm>
            <a:off x="228934" y="800250"/>
            <a:ext cx="2630895" cy="11122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602" name="Picture 2" descr="https://img2.baidu.com/it/u=3892231722,2732319788&amp;fm=253&amp;fmt=auto&amp;app=138&amp;f=JPEG?w=524&amp;h=386">
            <a:extLst>
              <a:ext uri="{FF2B5EF4-FFF2-40B4-BE49-F238E27FC236}">
                <a16:creationId xmlns:a16="http://schemas.microsoft.com/office/drawing/2014/main" id="{B4E62498-3AB3-4E1A-BC4A-D5C6C592E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967126" y="4038477"/>
            <a:ext cx="2400114" cy="1768023"/>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https://img2.baidu.com/it/u=3892231722,2732319788&amp;fm=253&amp;fmt=auto&amp;app=138&amp;f=JPEG?w=524&amp;h=386">
            <a:extLst>
              <a:ext uri="{FF2B5EF4-FFF2-40B4-BE49-F238E27FC236}">
                <a16:creationId xmlns:a16="http://schemas.microsoft.com/office/drawing/2014/main" id="{0A97A28C-8779-42F2-A3AB-F23B4A0930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82616" y="4026302"/>
            <a:ext cx="2400114" cy="1768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56"/>
                                        </p:tgtEl>
                                        <p:attrNameLst>
                                          <p:attrName>style.visibility</p:attrName>
                                        </p:attrNameLst>
                                      </p:cBhvr>
                                      <p:to>
                                        <p:strVal val="visible"/>
                                      </p:to>
                                    </p:set>
                                    <p:animEffect transition="in" filter="wipe(left)">
                                      <p:cBhvr>
                                        <p:cTn id="7" dur="500"/>
                                        <p:tgtEl>
                                          <p:spTgt spid="102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8"/>
                                        </p:tgtEl>
                                        <p:attrNameLst>
                                          <p:attrName>style.visibility</p:attrName>
                                        </p:attrNameLst>
                                      </p:cBhvr>
                                      <p:to>
                                        <p:strVal val="visible"/>
                                      </p:to>
                                    </p:set>
                                    <p:animEffect transition="in" filter="wipe(left)">
                                      <p:cBhvr>
                                        <p:cTn id="12" dur="500"/>
                                        <p:tgtEl>
                                          <p:spTgt spid="102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862"/>
                                        </p:tgtEl>
                                        <p:attrNameLst>
                                          <p:attrName>style.visibility</p:attrName>
                                        </p:attrNameLst>
                                      </p:cBhvr>
                                      <p:to>
                                        <p:strVal val="visible"/>
                                      </p:to>
                                    </p:set>
                                    <p:animEffect transition="in" filter="wipe(left)">
                                      <p:cBhvr>
                                        <p:cTn id="17" dur="500"/>
                                        <p:tgtEl>
                                          <p:spTgt spid="30862"/>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0863"/>
                                        </p:tgtEl>
                                        <p:attrNameLst>
                                          <p:attrName>style.visibility</p:attrName>
                                        </p:attrNameLst>
                                      </p:cBhvr>
                                      <p:to>
                                        <p:strVal val="visible"/>
                                      </p:to>
                                    </p:set>
                                    <p:animEffect transition="in" filter="wipe(left)">
                                      <p:cBhvr>
                                        <p:cTn id="34" dur="500"/>
                                        <p:tgtEl>
                                          <p:spTgt spid="30863"/>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2560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1"/>
                                        </p:tgtEl>
                                        <p:attrNameLst>
                                          <p:attrName>style.visibility</p:attrName>
                                        </p:attrNameLst>
                                      </p:cBhvr>
                                      <p:to>
                                        <p:strVal val="visible"/>
                                      </p:to>
                                    </p:set>
                                    <p:animEffect transition="in" filter="fade">
                                      <p:cBhvr>
                                        <p:cTn id="44" dur="2000"/>
                                        <p:tgtEl>
                                          <p:spTgt spid="201"/>
                                        </p:tgtEl>
                                      </p:cBhvr>
                                    </p:animEffect>
                                  </p:childTnLst>
                                </p:cTn>
                              </p:par>
                              <p:par>
                                <p:cTn id="45" presetID="10" presetClass="entr" presetSubtype="0" fill="hold" nodeType="withEffect">
                                  <p:stCondLst>
                                    <p:cond delay="0"/>
                                  </p:stCondLst>
                                  <p:childTnLst>
                                    <p:set>
                                      <p:cBhvr>
                                        <p:cTn id="46" dur="1" fill="hold">
                                          <p:stCondLst>
                                            <p:cond delay="0"/>
                                          </p:stCondLst>
                                        </p:cTn>
                                        <p:tgtEl>
                                          <p:spTgt spid="202"/>
                                        </p:tgtEl>
                                        <p:attrNameLst>
                                          <p:attrName>style.visibility</p:attrName>
                                        </p:attrNameLst>
                                      </p:cBhvr>
                                      <p:to>
                                        <p:strVal val="visible"/>
                                      </p:to>
                                    </p:set>
                                    <p:animEffect transition="in" filter="fade">
                                      <p:cBhvr>
                                        <p:cTn id="47" dur="2000"/>
                                        <p:tgtEl>
                                          <p:spTgt spid="20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3"/>
                                        </p:tgtEl>
                                        <p:attrNameLst>
                                          <p:attrName>style.visibility</p:attrName>
                                        </p:attrNameLst>
                                      </p:cBhvr>
                                      <p:to>
                                        <p:strVal val="visible"/>
                                      </p:to>
                                    </p:set>
                                    <p:animEffect transition="in" filter="fade">
                                      <p:cBhvr>
                                        <p:cTn id="50" dur="2000"/>
                                        <p:tgtEl>
                                          <p:spTgt spid="203"/>
                                        </p:tgtEl>
                                      </p:cBhvr>
                                    </p:animEffect>
                                  </p:childTnLst>
                                </p:cTn>
                              </p:par>
                              <p:par>
                                <p:cTn id="51" presetID="10" presetClass="entr" presetSubtype="0" fill="hold" nodeType="withEffect">
                                  <p:stCondLst>
                                    <p:cond delay="0"/>
                                  </p:stCondLst>
                                  <p:childTnLst>
                                    <p:set>
                                      <p:cBhvr>
                                        <p:cTn id="52" dur="1" fill="hold">
                                          <p:stCondLst>
                                            <p:cond delay="0"/>
                                          </p:stCondLst>
                                        </p:cTn>
                                        <p:tgtEl>
                                          <p:spTgt spid="204"/>
                                        </p:tgtEl>
                                        <p:attrNameLst>
                                          <p:attrName>style.visibility</p:attrName>
                                        </p:attrNameLst>
                                      </p:cBhvr>
                                      <p:to>
                                        <p:strVal val="visible"/>
                                      </p:to>
                                    </p:set>
                                    <p:animEffect transition="in" filter="fade">
                                      <p:cBhvr>
                                        <p:cTn id="53" dur="2000"/>
                                        <p:tgtEl>
                                          <p:spTgt spid="204"/>
                                        </p:tgtEl>
                                      </p:cBhvr>
                                    </p:animEffect>
                                  </p:childTnLst>
                                </p:cTn>
                              </p:par>
                              <p:par>
                                <p:cTn id="54" presetID="10" presetClass="entr" presetSubtype="0" fill="hold" nodeType="withEffect">
                                  <p:stCondLst>
                                    <p:cond delay="0"/>
                                  </p:stCondLst>
                                  <p:childTnLst>
                                    <p:set>
                                      <p:cBhvr>
                                        <p:cTn id="55" dur="1" fill="hold">
                                          <p:stCondLst>
                                            <p:cond delay="0"/>
                                          </p:stCondLst>
                                        </p:cTn>
                                        <p:tgtEl>
                                          <p:spTgt spid="205"/>
                                        </p:tgtEl>
                                        <p:attrNameLst>
                                          <p:attrName>style.visibility</p:attrName>
                                        </p:attrNameLst>
                                      </p:cBhvr>
                                      <p:to>
                                        <p:strVal val="visible"/>
                                      </p:to>
                                    </p:set>
                                    <p:animEffect transition="in" filter="fade">
                                      <p:cBhvr>
                                        <p:cTn id="56" dur="2000"/>
                                        <p:tgtEl>
                                          <p:spTgt spid="20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10256" grpId="0"/>
      <p:bldP spid="171" grpId="0"/>
      <p:bldP spid="30862" grpId="0"/>
      <p:bldP spid="30863" grpId="0"/>
      <p:bldP spid="203" grpId="0"/>
      <p:bldP spid="20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4"/>
          <p:cNvSpPr/>
          <p:nvPr/>
        </p:nvSpPr>
        <p:spPr>
          <a:xfrm>
            <a:off x="1503363" y="127000"/>
            <a:ext cx="7034212" cy="644525"/>
          </a:xfrm>
          <a:prstGeom prst="rect">
            <a:avLst/>
          </a:prstGeom>
          <a:noFill/>
          <a:ln w="9525">
            <a:noFill/>
          </a:ln>
        </p:spPr>
        <p:txBody>
          <a:bodyPr wrap="square" anchor="b">
            <a:spAutoFit/>
          </a:bodyPr>
          <a:lstStyle/>
          <a:p>
            <a:r>
              <a:rPr lang="zh-CN" altLang="en-US" sz="3600" b="1" dirty="0">
                <a:solidFill>
                  <a:schemeClr val="tx2"/>
                </a:solidFill>
                <a:latin typeface="黑体" panose="02010609060101010101" pitchFamily="2" charset="-122"/>
                <a:ea typeface="黑体" panose="02010609060101010101" pitchFamily="2" charset="-122"/>
              </a:rPr>
              <a:t>实际磁性物质中的磁畴结构</a:t>
            </a:r>
          </a:p>
        </p:txBody>
      </p:sp>
      <p:pic>
        <p:nvPicPr>
          <p:cNvPr id="45058" name="Picture 6"/>
          <p:cNvPicPr>
            <a:picLocks noChangeAspect="1"/>
          </p:cNvPicPr>
          <p:nvPr/>
        </p:nvPicPr>
        <p:blipFill>
          <a:blip r:embed="rId2"/>
          <a:stretch>
            <a:fillRect/>
          </a:stretch>
        </p:blipFill>
        <p:spPr>
          <a:xfrm>
            <a:off x="5076825" y="979488"/>
            <a:ext cx="3097213" cy="2165350"/>
          </a:xfrm>
          <a:prstGeom prst="rect">
            <a:avLst/>
          </a:prstGeom>
          <a:noFill/>
          <a:ln w="9525">
            <a:noFill/>
          </a:ln>
        </p:spPr>
      </p:pic>
      <p:pic>
        <p:nvPicPr>
          <p:cNvPr id="45059" name="Picture 7"/>
          <p:cNvPicPr>
            <a:picLocks noChangeAspect="1"/>
          </p:cNvPicPr>
          <p:nvPr/>
        </p:nvPicPr>
        <p:blipFill>
          <a:blip r:embed="rId3"/>
          <a:srcRect b="15347"/>
          <a:stretch>
            <a:fillRect/>
          </a:stretch>
        </p:blipFill>
        <p:spPr>
          <a:xfrm>
            <a:off x="1503363" y="3662363"/>
            <a:ext cx="2752725" cy="2555875"/>
          </a:xfrm>
          <a:prstGeom prst="rect">
            <a:avLst/>
          </a:prstGeom>
          <a:noFill/>
          <a:ln w="9525">
            <a:noFill/>
          </a:ln>
        </p:spPr>
      </p:pic>
      <p:sp>
        <p:nvSpPr>
          <p:cNvPr id="45060" name="Text Box 8"/>
          <p:cNvSpPr txBox="1"/>
          <p:nvPr/>
        </p:nvSpPr>
        <p:spPr>
          <a:xfrm>
            <a:off x="1358900" y="3140075"/>
            <a:ext cx="3422650" cy="460375"/>
          </a:xfrm>
          <a:prstGeom prst="rect">
            <a:avLst/>
          </a:prstGeom>
          <a:noFill/>
          <a:ln w="9525">
            <a:noFill/>
          </a:ln>
        </p:spPr>
        <p:txBody>
          <a:bodyPr wrap="square" anchor="t">
            <a:spAutoFit/>
          </a:bodyPr>
          <a:lstStyle/>
          <a:p>
            <a:pPr>
              <a:spcBef>
                <a:spcPct val="50000"/>
              </a:spcBef>
            </a:pPr>
            <a:r>
              <a:rPr lang="en-US" altLang="zh-CN" b="1" dirty="0">
                <a:latin typeface="Verdana" panose="020B0604030504040204" pitchFamily="34" charset="0"/>
                <a:ea typeface="宋体" panose="02010600030101010101" pitchFamily="2" charset="-122"/>
              </a:rPr>
              <a:t>Co</a:t>
            </a:r>
            <a:r>
              <a:rPr lang="zh-CN" altLang="en-US" b="1" dirty="0">
                <a:latin typeface="Verdana" panose="020B0604030504040204" pitchFamily="34" charset="0"/>
                <a:ea typeface="宋体" panose="02010600030101010101" pitchFamily="2" charset="-122"/>
              </a:rPr>
              <a:t>单晶中的磁畴结构</a:t>
            </a:r>
          </a:p>
        </p:txBody>
      </p:sp>
      <p:sp>
        <p:nvSpPr>
          <p:cNvPr id="45061" name="Text Box 10"/>
          <p:cNvSpPr txBox="1"/>
          <p:nvPr/>
        </p:nvSpPr>
        <p:spPr>
          <a:xfrm>
            <a:off x="4933950" y="3140075"/>
            <a:ext cx="3995738" cy="460375"/>
          </a:xfrm>
          <a:prstGeom prst="rect">
            <a:avLst/>
          </a:prstGeom>
          <a:noFill/>
          <a:ln w="9525">
            <a:noFill/>
          </a:ln>
        </p:spPr>
        <p:txBody>
          <a:bodyPr wrap="square" anchor="t">
            <a:spAutoFit/>
          </a:bodyPr>
          <a:lstStyle/>
          <a:p>
            <a:pPr>
              <a:spcBef>
                <a:spcPct val="50000"/>
              </a:spcBef>
            </a:pPr>
            <a:r>
              <a:rPr lang="zh-CN" altLang="en-US" dirty="0">
                <a:latin typeface="Verdana" panose="020B0604030504040204" pitchFamily="34" charset="0"/>
                <a:ea typeface="宋体" panose="02010600030101010101" pitchFamily="2" charset="-122"/>
              </a:rPr>
              <a:t>硅钢片中的</a:t>
            </a:r>
            <a:r>
              <a:rPr lang="en-US" altLang="zh-CN" dirty="0">
                <a:latin typeface="Verdana" panose="020B0604030504040204" pitchFamily="34" charset="0"/>
                <a:ea typeface="宋体" panose="02010600030101010101" pitchFamily="2" charset="-122"/>
              </a:rPr>
              <a:t>“</a:t>
            </a:r>
            <a:r>
              <a:rPr lang="zh-CN" altLang="en-US" dirty="0">
                <a:latin typeface="Verdana" panose="020B0604030504040204" pitchFamily="34" charset="0"/>
                <a:ea typeface="宋体" panose="02010600030101010101" pitchFamily="2" charset="-122"/>
              </a:rPr>
              <a:t>树枝状</a:t>
            </a:r>
            <a:r>
              <a:rPr lang="en-US" altLang="zh-CN" dirty="0">
                <a:latin typeface="Verdana" panose="020B0604030504040204" pitchFamily="34" charset="0"/>
                <a:ea typeface="宋体" panose="02010600030101010101" pitchFamily="2" charset="-122"/>
              </a:rPr>
              <a:t>”</a:t>
            </a:r>
            <a:r>
              <a:rPr lang="zh-CN" altLang="en-US" dirty="0">
                <a:latin typeface="Verdana" panose="020B0604030504040204" pitchFamily="34" charset="0"/>
                <a:ea typeface="宋体" panose="02010600030101010101" pitchFamily="2" charset="-122"/>
              </a:rPr>
              <a:t>磁畴</a:t>
            </a:r>
          </a:p>
        </p:txBody>
      </p:sp>
      <p:pic>
        <p:nvPicPr>
          <p:cNvPr id="45062" name="Picture 2"/>
          <p:cNvPicPr>
            <a:picLocks noChangeAspect="1"/>
          </p:cNvPicPr>
          <p:nvPr/>
        </p:nvPicPr>
        <p:blipFill>
          <a:blip r:embed="rId4"/>
          <a:srcRect l="59239" r="1595" b="66583"/>
          <a:stretch>
            <a:fillRect/>
          </a:stretch>
        </p:blipFill>
        <p:spPr>
          <a:xfrm>
            <a:off x="1233488" y="881063"/>
            <a:ext cx="3122612" cy="2263775"/>
          </a:xfrm>
          <a:prstGeom prst="rect">
            <a:avLst/>
          </a:prstGeom>
          <a:noFill/>
          <a:ln w="9525">
            <a:noFill/>
          </a:ln>
        </p:spPr>
      </p:pic>
      <p:sp>
        <p:nvSpPr>
          <p:cNvPr id="45063" name="Text Box 8"/>
          <p:cNvSpPr txBox="1"/>
          <p:nvPr/>
        </p:nvSpPr>
        <p:spPr>
          <a:xfrm>
            <a:off x="1082675" y="6227763"/>
            <a:ext cx="3422650" cy="460375"/>
          </a:xfrm>
          <a:prstGeom prst="rect">
            <a:avLst/>
          </a:prstGeom>
          <a:noFill/>
          <a:ln w="9525">
            <a:noFill/>
          </a:ln>
        </p:spPr>
        <p:txBody>
          <a:bodyPr wrap="square" anchor="t">
            <a:spAutoFit/>
          </a:bodyPr>
          <a:lstStyle/>
          <a:p>
            <a:pPr>
              <a:spcBef>
                <a:spcPct val="50000"/>
              </a:spcBef>
            </a:pPr>
            <a:r>
              <a:rPr lang="zh-CN" altLang="zh-CN" b="1" dirty="0">
                <a:latin typeface="Verdana" panose="020B0604030504040204" pitchFamily="34" charset="0"/>
                <a:ea typeface="宋体" panose="02010600030101010101" pitchFamily="2" charset="-122"/>
              </a:rPr>
              <a:t>磁性薄膜中的</a:t>
            </a:r>
            <a:r>
              <a:rPr lang="en-US" altLang="zh-CN" b="1" dirty="0">
                <a:latin typeface="Verdana" panose="020B0604030504040204" pitchFamily="34" charset="0"/>
                <a:ea typeface="宋体" panose="02010600030101010101" pitchFamily="2" charset="-122"/>
              </a:rPr>
              <a:t>“</a:t>
            </a:r>
            <a:r>
              <a:rPr lang="zh-CN" altLang="zh-CN" b="1" dirty="0">
                <a:latin typeface="Verdana" panose="020B0604030504040204" pitchFamily="34" charset="0"/>
                <a:ea typeface="宋体" panose="02010600030101010101" pitchFamily="2" charset="-122"/>
              </a:rPr>
              <a:t>迷宫畴</a:t>
            </a:r>
            <a:r>
              <a:rPr lang="en-US" altLang="zh-CN" b="1" dirty="0">
                <a:latin typeface="Verdana" panose="020B0604030504040204" pitchFamily="34" charset="0"/>
                <a:ea typeface="宋体" panose="02010600030101010101" pitchFamily="2" charset="-122"/>
              </a:rPr>
              <a:t>”</a:t>
            </a:r>
          </a:p>
        </p:txBody>
      </p:sp>
      <p:pic>
        <p:nvPicPr>
          <p:cNvPr id="45064" name="Picture 2"/>
          <p:cNvPicPr>
            <a:picLocks noChangeAspect="1"/>
          </p:cNvPicPr>
          <p:nvPr/>
        </p:nvPicPr>
        <p:blipFill>
          <a:blip r:embed="rId5"/>
          <a:srcRect t="50069" r="66560" b="-137"/>
          <a:stretch>
            <a:fillRect/>
          </a:stretch>
        </p:blipFill>
        <p:spPr>
          <a:xfrm>
            <a:off x="5340350" y="3662363"/>
            <a:ext cx="2492375" cy="2492375"/>
          </a:xfrm>
          <a:prstGeom prst="rect">
            <a:avLst/>
          </a:prstGeom>
          <a:noFill/>
          <a:ln w="9525">
            <a:noFill/>
          </a:ln>
        </p:spPr>
      </p:pic>
      <p:sp>
        <p:nvSpPr>
          <p:cNvPr id="45065" name="Text Box 8"/>
          <p:cNvSpPr txBox="1"/>
          <p:nvPr/>
        </p:nvSpPr>
        <p:spPr>
          <a:xfrm>
            <a:off x="4914900" y="6110288"/>
            <a:ext cx="3422650" cy="460375"/>
          </a:xfrm>
          <a:prstGeom prst="rect">
            <a:avLst/>
          </a:prstGeom>
          <a:noFill/>
          <a:ln w="9525">
            <a:noFill/>
          </a:ln>
        </p:spPr>
        <p:txBody>
          <a:bodyPr wrap="square" anchor="t">
            <a:spAutoFit/>
          </a:bodyPr>
          <a:lstStyle/>
          <a:p>
            <a:pPr>
              <a:spcBef>
                <a:spcPct val="50000"/>
              </a:spcBef>
            </a:pPr>
            <a:r>
              <a:rPr lang="zh-CN" altLang="zh-CN" b="1" dirty="0">
                <a:latin typeface="Verdana" panose="020B0604030504040204" pitchFamily="34" charset="0"/>
                <a:ea typeface="宋体" panose="02010600030101010101" pitchFamily="2" charset="-122"/>
              </a:rPr>
              <a:t>磁性薄膜中的</a:t>
            </a:r>
            <a:r>
              <a:rPr lang="en-US" altLang="zh-CN" b="1" dirty="0">
                <a:latin typeface="Verdana" panose="020B0604030504040204" pitchFamily="34" charset="0"/>
                <a:ea typeface="宋体" panose="02010600030101010101" pitchFamily="2" charset="-122"/>
              </a:rPr>
              <a:t>“</a:t>
            </a:r>
            <a:r>
              <a:rPr lang="zh-CN" altLang="zh-CN" b="1" dirty="0">
                <a:latin typeface="Verdana" panose="020B0604030504040204" pitchFamily="34" charset="0"/>
                <a:ea typeface="宋体" panose="02010600030101010101" pitchFamily="2" charset="-122"/>
              </a:rPr>
              <a:t>条形畴</a:t>
            </a:r>
            <a:r>
              <a:rPr lang="en-US" altLang="zh-CN" b="1" dirty="0">
                <a:latin typeface="Verdana" panose="020B0604030504040204" pitchFamily="34" charset="0"/>
                <a:ea typeface="宋体" panose="02010600030101010101" pitchFamily="2" charset="-122"/>
              </a:rPr>
              <a:t>”</a:t>
            </a:r>
          </a:p>
        </p:txBody>
      </p:sp>
      <p:sp>
        <p:nvSpPr>
          <p:cNvPr id="3" name="灯片编号占位符 2">
            <a:extLst>
              <a:ext uri="{FF2B5EF4-FFF2-40B4-BE49-F238E27FC236}">
                <a16:creationId xmlns:a16="http://schemas.microsoft.com/office/drawing/2014/main" id="{8C4C9793-A9F6-49E9-89D0-674B1AAD9BBE}"/>
              </a:ext>
            </a:extLst>
          </p:cNvPr>
          <p:cNvSpPr>
            <a:spLocks noGrp="1"/>
          </p:cNvSpPr>
          <p:nvPr>
            <p:ph type="sldNum" sz="quarter" idx="4"/>
          </p:nvPr>
        </p:nvSpPr>
        <p:spPr bwMode="auto">
          <a:xfrm>
            <a:off x="7019925" y="6286500"/>
            <a:ext cx="19050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lvl="0" indent="0" algn="r" defTabSz="914400" rtl="0" eaLnBrk="1" fontAlgn="base" latinLnBrk="0" hangingPunct="1">
              <a:lnSpc>
                <a:spcPct val="100000"/>
              </a:lnSpc>
              <a:spcBef>
                <a:spcPct val="0"/>
              </a:spcBef>
              <a:spcAft>
                <a:spcPct val="0"/>
              </a:spcAft>
              <a:buNone/>
              <a:defRPr sz="1400"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9pPr>
          </a:lstStyle>
          <a:p>
            <a:pPr algn="r" fontAlgn="base"/>
            <a:fld id="{9A0DB2DC-4C9A-4742-B13C-FB6460FD3503}" type="slidenum">
              <a:rPr lang="en-US" altLang="zh-CN" noProof="1" smtClean="0"/>
              <a:pPr algn="r" fontAlgn="base"/>
              <a:t>15</a:t>
            </a:fld>
            <a:endParaRPr lang="en-US" altLang="zh-CN" strike="noStrike" noProof="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nvSpPr>
        <p:spPr>
          <a:xfrm>
            <a:off x="441325" y="214313"/>
            <a:ext cx="4349750" cy="522287"/>
          </a:xfrm>
          <a:prstGeom prst="rect">
            <a:avLst/>
          </a:prstGeom>
          <a:noFill/>
          <a:ln w="9525">
            <a:noFill/>
          </a:ln>
        </p:spPr>
        <p:txBody>
          <a:bodyPr wrap="square" lIns="91440" tIns="45720" rIns="91440" bIns="45720" anchor="b">
            <a:spAutoFit/>
          </a:bodyPr>
          <a:lstStyle/>
          <a:p>
            <a:r>
              <a:rPr lang="en-US" altLang="zh-CN" sz="2800" b="1" dirty="0">
                <a:solidFill>
                  <a:schemeClr val="tx2"/>
                </a:solidFill>
                <a:latin typeface="Times New Roman" panose="02020603050405020304" pitchFamily="18" charset="0"/>
                <a:ea typeface="黑体" panose="02010609060101010101" pitchFamily="2" charset="-122"/>
              </a:rPr>
              <a:t>2. </a:t>
            </a:r>
            <a:r>
              <a:rPr lang="zh-CN" altLang="en-US" sz="2800" b="1" dirty="0">
                <a:solidFill>
                  <a:schemeClr val="tx2"/>
                </a:solidFill>
                <a:latin typeface="Times New Roman" panose="02020603050405020304" pitchFamily="18" charset="0"/>
                <a:ea typeface="黑体" panose="02010609060101010101" pitchFamily="2" charset="-122"/>
              </a:rPr>
              <a:t>居里温度</a:t>
            </a:r>
            <a:r>
              <a:rPr lang="zh-CN" altLang="en-US" sz="2800" dirty="0">
                <a:solidFill>
                  <a:schemeClr val="tx2"/>
                </a:solidFill>
                <a:latin typeface="Times New Roman" panose="02020603050405020304" pitchFamily="18" charset="0"/>
                <a:ea typeface="黑体" panose="02010609060101010101" pitchFamily="2" charset="-122"/>
              </a:rPr>
              <a:t> </a:t>
            </a:r>
          </a:p>
        </p:txBody>
      </p:sp>
      <p:sp>
        <p:nvSpPr>
          <p:cNvPr id="32770" name="文本框 198"/>
          <p:cNvSpPr txBox="1"/>
          <p:nvPr/>
        </p:nvSpPr>
        <p:spPr>
          <a:xfrm>
            <a:off x="395546" y="1705908"/>
            <a:ext cx="5459971" cy="576248"/>
          </a:xfrm>
          <a:prstGeom prst="rect">
            <a:avLst/>
          </a:prstGeom>
          <a:noFill/>
          <a:ln w="9525">
            <a:noFill/>
          </a:ln>
        </p:spPr>
        <p:txBody>
          <a:bodyPr wrap="square" anchor="t">
            <a:spAutoFit/>
          </a:bodyPr>
          <a:lstStyle/>
          <a:p>
            <a:pPr>
              <a:lnSpc>
                <a:spcPct val="150000"/>
              </a:lnSpc>
            </a:pPr>
            <a:r>
              <a:rPr lang="en-US" altLang="zh-CN" sz="2400" dirty="0">
                <a:latin typeface="Times New Roman" panose="02020603050405020304" pitchFamily="18" charset="0"/>
                <a:ea typeface="黑体" panose="02010609060101010101" pitchFamily="2" charset="-122"/>
                <a:sym typeface="宋体" panose="02010600030101010101" pitchFamily="2" charset="-122"/>
              </a:rPr>
              <a:t> </a:t>
            </a:r>
            <a:r>
              <a:rPr lang="zh-CN" altLang="en-US" sz="2400" dirty="0">
                <a:latin typeface="Times New Roman" panose="02020603050405020304" pitchFamily="18" charset="0"/>
                <a:ea typeface="黑体" panose="02010609060101010101" pitchFamily="2" charset="-122"/>
                <a:sym typeface="宋体" panose="02010600030101010101" pitchFamily="2" charset="-122"/>
              </a:rPr>
              <a:t>本质：</a:t>
            </a:r>
            <a:r>
              <a:rPr lang="zh-CN" altLang="en-US" sz="2400" dirty="0">
                <a:solidFill>
                  <a:srgbClr val="FF0000"/>
                </a:solidFill>
                <a:latin typeface="Times New Roman" panose="02020603050405020304" pitchFamily="18" charset="0"/>
                <a:ea typeface="黑体" panose="02010609060101010101" pitchFamily="2" charset="-122"/>
                <a:sym typeface="宋体" panose="02010600030101010101" pitchFamily="2" charset="-122"/>
              </a:rPr>
              <a:t>交换作用</a:t>
            </a:r>
            <a:r>
              <a:rPr lang="zh-CN" altLang="en-US" sz="2400" dirty="0">
                <a:latin typeface="Times New Roman" panose="02020603050405020304" pitchFamily="18" charset="0"/>
                <a:ea typeface="黑体" panose="02010609060101010101" pitchFamily="2" charset="-122"/>
                <a:sym typeface="宋体" panose="02010600030101010101" pitchFamily="2" charset="-122"/>
              </a:rPr>
              <a:t>和</a:t>
            </a:r>
            <a:r>
              <a:rPr lang="zh-CN" altLang="en-US" sz="2400" dirty="0">
                <a:solidFill>
                  <a:srgbClr val="FF0000"/>
                </a:solidFill>
                <a:latin typeface="Times New Roman" panose="02020603050405020304" pitchFamily="18" charset="0"/>
                <a:ea typeface="黑体" panose="02010609060101010101" pitchFamily="2" charset="-122"/>
                <a:sym typeface="宋体" panose="02010600030101010101" pitchFamily="2" charset="-122"/>
              </a:rPr>
              <a:t>热扰动能量</a:t>
            </a:r>
            <a:r>
              <a:rPr lang="zh-CN" altLang="en-US" sz="2400" dirty="0">
                <a:latin typeface="Times New Roman" panose="02020603050405020304" pitchFamily="18" charset="0"/>
                <a:ea typeface="黑体" panose="02010609060101010101" pitchFamily="2" charset="-122"/>
                <a:sym typeface="宋体" panose="02010600030101010101" pitchFamily="2" charset="-122"/>
              </a:rPr>
              <a:t>的竞争</a:t>
            </a:r>
          </a:p>
        </p:txBody>
      </p:sp>
      <p:sp>
        <p:nvSpPr>
          <p:cNvPr id="46083" name="文本框 199"/>
          <p:cNvSpPr txBox="1"/>
          <p:nvPr/>
        </p:nvSpPr>
        <p:spPr>
          <a:xfrm>
            <a:off x="7223858" y="276225"/>
            <a:ext cx="258763" cy="460375"/>
          </a:xfrm>
          <a:prstGeom prst="rect">
            <a:avLst/>
          </a:prstGeom>
          <a:noFill/>
          <a:ln w="9525">
            <a:noFill/>
          </a:ln>
        </p:spPr>
        <p:txBody>
          <a:bodyPr wrap="none" anchor="t">
            <a:spAutoFit/>
          </a:bodyPr>
          <a:lstStyle/>
          <a:p>
            <a:r>
              <a:rPr lang="en-US" altLang="zh-CN" b="1" dirty="0">
                <a:latin typeface="Times New Roman" panose="02020603050405020304" pitchFamily="18" charset="0"/>
                <a:ea typeface="黑体" panose="02010609060101010101" pitchFamily="2" charset="-122"/>
                <a:sym typeface="宋体" panose="02010600030101010101" pitchFamily="2" charset="-122"/>
              </a:rPr>
              <a:t> </a:t>
            </a:r>
            <a:endParaRPr lang="zh-CN" altLang="en-US" b="1" dirty="0">
              <a:latin typeface="Times New Roman" panose="02020603050405020304" pitchFamily="18" charset="0"/>
              <a:ea typeface="黑体" panose="02010609060101010101" pitchFamily="2" charset="-122"/>
              <a:sym typeface="宋体" panose="02010600030101010101" pitchFamily="2" charset="-122"/>
            </a:endParaRPr>
          </a:p>
        </p:txBody>
      </p:sp>
      <p:grpSp>
        <p:nvGrpSpPr>
          <p:cNvPr id="4" name="组合 3"/>
          <p:cNvGrpSpPr/>
          <p:nvPr/>
        </p:nvGrpSpPr>
        <p:grpSpPr>
          <a:xfrm>
            <a:off x="5363308" y="214313"/>
            <a:ext cx="3487738" cy="2663825"/>
            <a:chOff x="7001" y="1437"/>
            <a:chExt cx="5492" cy="4195"/>
          </a:xfrm>
        </p:grpSpPr>
        <p:sp>
          <p:nvSpPr>
            <p:cNvPr id="46087" name="Oval 158"/>
            <p:cNvSpPr/>
            <p:nvPr/>
          </p:nvSpPr>
          <p:spPr>
            <a:xfrm>
              <a:off x="10304" y="4969"/>
              <a:ext cx="905" cy="600"/>
            </a:xfrm>
            <a:prstGeom prst="ellipse">
              <a:avLst/>
            </a:prstGeom>
            <a:solidFill>
              <a:srgbClr val="CC99FF"/>
            </a:solidFill>
            <a:ln w="9525">
              <a:noFill/>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6088" name="Line 159"/>
            <p:cNvSpPr/>
            <p:nvPr/>
          </p:nvSpPr>
          <p:spPr>
            <a:xfrm flipV="1">
              <a:off x="7971" y="2017"/>
              <a:ext cx="0" cy="2880"/>
            </a:xfrm>
            <a:prstGeom prst="line">
              <a:avLst/>
            </a:prstGeom>
            <a:ln w="28575" cap="flat" cmpd="sng">
              <a:solidFill>
                <a:schemeClr val="tx1"/>
              </a:solidFill>
              <a:prstDash val="solid"/>
              <a:round/>
              <a:headEnd type="none" w="med" len="med"/>
              <a:tailEnd type="arrow" w="sm"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089" name="Line 160"/>
            <p:cNvSpPr/>
            <p:nvPr/>
          </p:nvSpPr>
          <p:spPr>
            <a:xfrm flipV="1">
              <a:off x="7971" y="4897"/>
              <a:ext cx="4135" cy="0"/>
            </a:xfrm>
            <a:prstGeom prst="line">
              <a:avLst/>
            </a:prstGeom>
            <a:ln w="28575" cap="flat" cmpd="sng">
              <a:solidFill>
                <a:schemeClr val="tx1"/>
              </a:solidFill>
              <a:prstDash val="solid"/>
              <a:round/>
              <a:headEnd type="none" w="med" len="med"/>
              <a:tailEnd type="arrow" w="sm"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090" name="Text Box 161"/>
            <p:cNvSpPr txBox="1"/>
            <p:nvPr/>
          </p:nvSpPr>
          <p:spPr>
            <a:xfrm>
              <a:off x="11719" y="4817"/>
              <a:ext cx="775" cy="720"/>
            </a:xfrm>
            <a:prstGeom prst="rect">
              <a:avLst/>
            </a:prstGeom>
            <a:noFill/>
            <a:ln w="9525">
              <a:noFill/>
            </a:ln>
          </p:spPr>
          <p:txBody>
            <a:bodyPr anchor="t">
              <a:spAutoFit/>
            </a:bodyPr>
            <a:lstStyle/>
            <a:p>
              <a:pPr>
                <a:spcBef>
                  <a:spcPct val="50000"/>
                </a:spcBef>
              </a:pPr>
              <a:r>
                <a:rPr lang="en-US" altLang="ja-JP">
                  <a:latin typeface="Times New Roman" panose="02020603050405020304" pitchFamily="18" charset="0"/>
                  <a:ea typeface="MS PGothic" panose="020B0600070205080204" pitchFamily="34" charset="-128"/>
                </a:rPr>
                <a:t>T</a:t>
              </a:r>
            </a:p>
          </p:txBody>
        </p:sp>
        <p:sp>
          <p:nvSpPr>
            <p:cNvPr id="46091" name="Text Box 172"/>
            <p:cNvSpPr txBox="1"/>
            <p:nvPr/>
          </p:nvSpPr>
          <p:spPr>
            <a:xfrm>
              <a:off x="7001" y="1777"/>
              <a:ext cx="1360" cy="720"/>
            </a:xfrm>
            <a:prstGeom prst="rect">
              <a:avLst/>
            </a:prstGeom>
            <a:noFill/>
            <a:ln w="9525">
              <a:noFill/>
            </a:ln>
          </p:spPr>
          <p:txBody>
            <a:bodyPr anchor="t">
              <a:spAutoFit/>
            </a:bodyPr>
            <a:lstStyle/>
            <a:p>
              <a:pPr>
                <a:spcBef>
                  <a:spcPct val="50000"/>
                </a:spcBef>
              </a:pPr>
              <a:r>
                <a:rPr lang="en-US" altLang="zh-CN">
                  <a:latin typeface="Times New Roman" panose="02020603050405020304" pitchFamily="18" charset="0"/>
                  <a:ea typeface="MS PGothic" panose="020B0600070205080204" pitchFamily="34" charset="-128"/>
                  <a:sym typeface="Symbol" panose="05050102010706020507" pitchFamily="18" charset="2"/>
                </a:rPr>
                <a:t>Ms</a:t>
              </a:r>
              <a:endParaRPr lang="en-US" altLang="ja-JP">
                <a:latin typeface="Times New Roman" panose="02020603050405020304" pitchFamily="18" charset="0"/>
                <a:ea typeface="MS PGothic" panose="020B0600070205080204" pitchFamily="34" charset="-128"/>
              </a:endParaRPr>
            </a:p>
          </p:txBody>
        </p:sp>
        <p:sp>
          <p:nvSpPr>
            <p:cNvPr id="46092" name="Text Box 177"/>
            <p:cNvSpPr txBox="1"/>
            <p:nvPr/>
          </p:nvSpPr>
          <p:spPr>
            <a:xfrm>
              <a:off x="10404" y="4912"/>
              <a:ext cx="905" cy="720"/>
            </a:xfrm>
            <a:prstGeom prst="rect">
              <a:avLst/>
            </a:prstGeom>
            <a:noFill/>
            <a:ln w="9525">
              <a:noFill/>
            </a:ln>
          </p:spPr>
          <p:txBody>
            <a:bodyPr anchor="t">
              <a:spAutoFit/>
            </a:bodyPr>
            <a:lstStyle/>
            <a:p>
              <a:pPr>
                <a:spcBef>
                  <a:spcPct val="50000"/>
                </a:spcBef>
              </a:pPr>
              <a:r>
                <a:rPr lang="en-US" altLang="ja-JP">
                  <a:solidFill>
                    <a:srgbClr val="CC0000"/>
                  </a:solidFill>
                  <a:latin typeface="Times New Roman" panose="02020603050405020304" pitchFamily="18" charset="0"/>
                  <a:ea typeface="MS PGothic" panose="020B0600070205080204" pitchFamily="34" charset="-128"/>
                </a:rPr>
                <a:t>T</a:t>
              </a:r>
              <a:r>
                <a:rPr lang="en-US" altLang="zh-CN" baseline="-25000">
                  <a:solidFill>
                    <a:srgbClr val="CC0000"/>
                  </a:solidFill>
                  <a:latin typeface="Times New Roman" panose="02020603050405020304" pitchFamily="18" charset="0"/>
                  <a:ea typeface="MS PGothic" panose="020B0600070205080204" pitchFamily="34" charset="-128"/>
                </a:rPr>
                <a:t>c</a:t>
              </a:r>
            </a:p>
          </p:txBody>
        </p:sp>
        <p:sp>
          <p:nvSpPr>
            <p:cNvPr id="46093" name="Freeform 183"/>
            <p:cNvSpPr/>
            <p:nvPr/>
          </p:nvSpPr>
          <p:spPr>
            <a:xfrm rot="837631" flipH="1" flipV="1">
              <a:off x="9471" y="3432"/>
              <a:ext cx="1475" cy="1248"/>
            </a:xfrm>
            <a:custGeom>
              <a:avLst/>
              <a:gdLst/>
              <a:ahLst/>
              <a:cxnLst>
                <a:cxn ang="0">
                  <a:pos x="0" y="0"/>
                </a:cxn>
                <a:cxn ang="0">
                  <a:pos x="74" y="105"/>
                </a:cxn>
                <a:cxn ang="0">
                  <a:pos x="153" y="185"/>
                </a:cxn>
                <a:cxn ang="0">
                  <a:pos x="234" y="251"/>
                </a:cxn>
                <a:cxn ang="0">
                  <a:pos x="325" y="309"/>
                </a:cxn>
                <a:cxn ang="0">
                  <a:pos x="431" y="357"/>
                </a:cxn>
                <a:cxn ang="0">
                  <a:pos x="533" y="405"/>
                </a:cxn>
                <a:cxn ang="0">
                  <a:pos x="641" y="446"/>
                </a:cxn>
                <a:cxn ang="0">
                  <a:pos x="756" y="485"/>
                </a:cxn>
                <a:cxn ang="0">
                  <a:pos x="852" y="508"/>
                </a:cxn>
                <a:cxn ang="0">
                  <a:pos x="957" y="515"/>
                </a:cxn>
              </a:cxnLst>
              <a:rect l="0" t="0" r="0" b="0"/>
              <a:pathLst>
                <a:path w="616" h="545">
                  <a:moveTo>
                    <a:pt x="0" y="0"/>
                  </a:moveTo>
                  <a:lnTo>
                    <a:pt x="48" y="113"/>
                  </a:lnTo>
                  <a:lnTo>
                    <a:pt x="99" y="198"/>
                  </a:lnTo>
                  <a:lnTo>
                    <a:pt x="150" y="265"/>
                  </a:lnTo>
                  <a:lnTo>
                    <a:pt x="209" y="325"/>
                  </a:lnTo>
                  <a:lnTo>
                    <a:pt x="277" y="376"/>
                  </a:lnTo>
                  <a:lnTo>
                    <a:pt x="344" y="426"/>
                  </a:lnTo>
                  <a:lnTo>
                    <a:pt x="412" y="469"/>
                  </a:lnTo>
                  <a:lnTo>
                    <a:pt x="488" y="511"/>
                  </a:lnTo>
                  <a:lnTo>
                    <a:pt x="548" y="536"/>
                  </a:lnTo>
                  <a:lnTo>
                    <a:pt x="616" y="545"/>
                  </a:lnTo>
                </a:path>
              </a:pathLst>
            </a:custGeom>
            <a:noFill/>
            <a:ln w="38100" cap="flat" cmpd="sng">
              <a:solidFill>
                <a:srgbClr val="003366"/>
              </a:solidFill>
              <a:prstDash val="solid"/>
              <a:round/>
              <a:headEnd type="none" w="med" len="med"/>
              <a:tailEnd type="none" w="med" len="med"/>
            </a:ln>
          </p:spPr>
          <p:txBody>
            <a:bodyPr/>
            <a:lstStyle/>
            <a:p>
              <a:endParaRPr lang="zh-CN" altLang="en-US"/>
            </a:p>
          </p:txBody>
        </p:sp>
        <p:sp>
          <p:nvSpPr>
            <p:cNvPr id="46094" name="Freeform 184"/>
            <p:cNvSpPr/>
            <p:nvPr/>
          </p:nvSpPr>
          <p:spPr>
            <a:xfrm flipV="1">
              <a:off x="7928" y="2817"/>
              <a:ext cx="2068" cy="680"/>
            </a:xfrm>
            <a:custGeom>
              <a:avLst/>
              <a:gdLst/>
              <a:ahLst/>
              <a:cxnLst>
                <a:cxn ang="0">
                  <a:pos x="4335" y="0"/>
                </a:cxn>
                <a:cxn ang="0">
                  <a:pos x="3804" y="705"/>
                </a:cxn>
                <a:cxn ang="0">
                  <a:pos x="3406" y="1116"/>
                </a:cxn>
                <a:cxn ang="0">
                  <a:pos x="3118" y="1365"/>
                </a:cxn>
                <a:cxn ang="0">
                  <a:pos x="2840" y="1538"/>
                </a:cxn>
                <a:cxn ang="0">
                  <a:pos x="2173" y="1875"/>
                </a:cxn>
                <a:cxn ang="0">
                  <a:pos x="1354" y="2210"/>
                </a:cxn>
                <a:cxn ang="0">
                  <a:pos x="0" y="2380"/>
                </a:cxn>
              </a:cxnLst>
              <a:rect l="0" t="0" r="0" b="0"/>
              <a:pathLst>
                <a:path w="768" h="240">
                  <a:moveTo>
                    <a:pt x="768" y="0"/>
                  </a:moveTo>
                  <a:lnTo>
                    <a:pt x="672" y="71"/>
                  </a:lnTo>
                  <a:lnTo>
                    <a:pt x="604" y="113"/>
                  </a:lnTo>
                  <a:lnTo>
                    <a:pt x="553" y="138"/>
                  </a:lnTo>
                  <a:lnTo>
                    <a:pt x="503" y="155"/>
                  </a:lnTo>
                  <a:lnTo>
                    <a:pt x="384" y="189"/>
                  </a:lnTo>
                  <a:lnTo>
                    <a:pt x="240" y="223"/>
                  </a:lnTo>
                  <a:lnTo>
                    <a:pt x="0" y="240"/>
                  </a:lnTo>
                </a:path>
              </a:pathLst>
            </a:custGeom>
            <a:noFill/>
            <a:ln w="38100" cap="flat" cmpd="sng">
              <a:solidFill>
                <a:srgbClr val="003366"/>
              </a:solidFill>
              <a:prstDash val="solid"/>
              <a:round/>
              <a:headEnd type="none" w="med" len="med"/>
              <a:tailEnd type="none" w="med" len="med"/>
            </a:ln>
          </p:spPr>
          <p:txBody>
            <a:bodyPr/>
            <a:lstStyle/>
            <a:p>
              <a:endParaRPr lang="zh-CN" altLang="en-US"/>
            </a:p>
          </p:txBody>
        </p:sp>
        <p:sp>
          <p:nvSpPr>
            <p:cNvPr id="46095" name="Text Box 185"/>
            <p:cNvSpPr txBox="1"/>
            <p:nvPr/>
          </p:nvSpPr>
          <p:spPr>
            <a:xfrm>
              <a:off x="7794" y="1437"/>
              <a:ext cx="2973" cy="530"/>
            </a:xfrm>
            <a:prstGeom prst="rect">
              <a:avLst/>
            </a:prstGeom>
            <a:noFill/>
            <a:ln w="9525">
              <a:noFill/>
            </a:ln>
          </p:spPr>
          <p:txBody>
            <a:bodyPr anchor="t">
              <a:spAutoFit/>
            </a:bodyPr>
            <a:lstStyle/>
            <a:p>
              <a:pPr>
                <a:spcBef>
                  <a:spcPct val="50000"/>
                </a:spcBef>
              </a:pPr>
              <a:r>
                <a:rPr lang="en-US" altLang="ja-JP" sz="1600" b="1">
                  <a:latin typeface="Times New Roman" panose="02020603050405020304" pitchFamily="18" charset="0"/>
                  <a:ea typeface="MS PGothic" panose="020B0600070205080204" pitchFamily="34" charset="-128"/>
                </a:rPr>
                <a:t>ferromagnetic</a:t>
              </a:r>
            </a:p>
          </p:txBody>
        </p:sp>
      </p:grpSp>
      <p:grpSp>
        <p:nvGrpSpPr>
          <p:cNvPr id="7" name="Group 208"/>
          <p:cNvGrpSpPr/>
          <p:nvPr/>
        </p:nvGrpSpPr>
        <p:grpSpPr>
          <a:xfrm>
            <a:off x="6226908" y="1522413"/>
            <a:ext cx="1009650" cy="647700"/>
            <a:chOff x="1108" y="2490"/>
            <a:chExt cx="635" cy="408"/>
          </a:xfrm>
        </p:grpSpPr>
        <p:sp>
          <p:nvSpPr>
            <p:cNvPr id="46097" name="Rectangle 187"/>
            <p:cNvSpPr/>
            <p:nvPr/>
          </p:nvSpPr>
          <p:spPr>
            <a:xfrm>
              <a:off x="1108" y="2490"/>
              <a:ext cx="635" cy="40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6098" name="Line 188"/>
            <p:cNvSpPr/>
            <p:nvPr/>
          </p:nvSpPr>
          <p:spPr>
            <a:xfrm>
              <a:off x="1156" y="2551"/>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099" name="Line 189"/>
            <p:cNvSpPr/>
            <p:nvPr/>
          </p:nvSpPr>
          <p:spPr>
            <a:xfrm>
              <a:off x="1156" y="2687"/>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00" name="Line 190"/>
            <p:cNvSpPr/>
            <p:nvPr/>
          </p:nvSpPr>
          <p:spPr>
            <a:xfrm>
              <a:off x="1156" y="2823"/>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01" name="Line 193"/>
            <p:cNvSpPr/>
            <p:nvPr/>
          </p:nvSpPr>
          <p:spPr>
            <a:xfrm>
              <a:off x="1464" y="2551"/>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02" name="Line 194"/>
            <p:cNvSpPr/>
            <p:nvPr/>
          </p:nvSpPr>
          <p:spPr>
            <a:xfrm>
              <a:off x="1464" y="2687"/>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03" name="Line 195"/>
            <p:cNvSpPr/>
            <p:nvPr/>
          </p:nvSpPr>
          <p:spPr>
            <a:xfrm>
              <a:off x="1464" y="2823"/>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5" name="组合 4"/>
          <p:cNvGrpSpPr/>
          <p:nvPr/>
        </p:nvGrpSpPr>
        <p:grpSpPr>
          <a:xfrm>
            <a:off x="7804883" y="1509713"/>
            <a:ext cx="903288" cy="685800"/>
            <a:chOff x="12767" y="3477"/>
            <a:chExt cx="1422" cy="1080"/>
          </a:xfrm>
        </p:grpSpPr>
        <p:sp>
          <p:nvSpPr>
            <p:cNvPr id="46105" name="Rectangle 105"/>
            <p:cNvSpPr/>
            <p:nvPr/>
          </p:nvSpPr>
          <p:spPr>
            <a:xfrm>
              <a:off x="12767" y="3477"/>
              <a:ext cx="1422" cy="1080"/>
            </a:xfrm>
            <a:prstGeom prst="rect">
              <a:avLst/>
            </a:prstGeom>
            <a:solidFill>
              <a:srgbClr val="FFFF99"/>
            </a:solidFill>
            <a:ln w="28575" cap="flat" cmpd="sng">
              <a:solidFill>
                <a:srgbClr val="3366FF"/>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6106" name="Line 106"/>
            <p:cNvSpPr/>
            <p:nvPr/>
          </p:nvSpPr>
          <p:spPr>
            <a:xfrm>
              <a:off x="12896" y="4317"/>
              <a:ext cx="517" cy="120"/>
            </a:xfrm>
            <a:prstGeom prst="line">
              <a:avLst/>
            </a:prstGeom>
            <a:ln w="28575" cap="flat" cmpd="sng">
              <a:solidFill>
                <a:srgbClr val="008000"/>
              </a:solidFill>
              <a:prstDash val="solid"/>
              <a:round/>
              <a:headEnd type="none" w="med" len="med"/>
              <a:tailEnd type="triangle" w="sm"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07" name="Line 107"/>
            <p:cNvSpPr/>
            <p:nvPr/>
          </p:nvSpPr>
          <p:spPr>
            <a:xfrm flipV="1">
              <a:off x="13284" y="3957"/>
              <a:ext cx="258" cy="360"/>
            </a:xfrm>
            <a:prstGeom prst="line">
              <a:avLst/>
            </a:prstGeom>
            <a:ln w="28575" cap="flat" cmpd="sng">
              <a:solidFill>
                <a:srgbClr val="008000"/>
              </a:solidFill>
              <a:prstDash val="solid"/>
              <a:round/>
              <a:headEnd type="none" w="med" len="med"/>
              <a:tailEnd type="triangle" w="sm"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08" name="Line 108"/>
            <p:cNvSpPr/>
            <p:nvPr/>
          </p:nvSpPr>
          <p:spPr>
            <a:xfrm flipH="1" flipV="1">
              <a:off x="13542" y="3837"/>
              <a:ext cx="388" cy="240"/>
            </a:xfrm>
            <a:prstGeom prst="line">
              <a:avLst/>
            </a:prstGeom>
            <a:ln w="28575" cap="flat" cmpd="sng">
              <a:solidFill>
                <a:srgbClr val="008000"/>
              </a:solidFill>
              <a:prstDash val="solid"/>
              <a:round/>
              <a:headEnd type="none" w="med" len="med"/>
              <a:tailEnd type="triangle" w="sm"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09" name="Line 109"/>
            <p:cNvSpPr/>
            <p:nvPr/>
          </p:nvSpPr>
          <p:spPr>
            <a:xfrm>
              <a:off x="13542" y="4317"/>
              <a:ext cx="517" cy="120"/>
            </a:xfrm>
            <a:prstGeom prst="line">
              <a:avLst/>
            </a:prstGeom>
            <a:ln w="28575" cap="flat" cmpd="sng">
              <a:solidFill>
                <a:srgbClr val="008000"/>
              </a:solidFill>
              <a:prstDash val="solid"/>
              <a:round/>
              <a:headEnd type="none" w="med" len="med"/>
              <a:tailEnd type="triangle" w="sm"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0" name="Line 110"/>
            <p:cNvSpPr/>
            <p:nvPr/>
          </p:nvSpPr>
          <p:spPr>
            <a:xfrm flipH="1" flipV="1">
              <a:off x="13154" y="3477"/>
              <a:ext cx="129" cy="480"/>
            </a:xfrm>
            <a:prstGeom prst="line">
              <a:avLst/>
            </a:prstGeom>
            <a:ln w="28575" cap="flat" cmpd="sng">
              <a:solidFill>
                <a:srgbClr val="008000"/>
              </a:solidFill>
              <a:prstDash val="solid"/>
              <a:round/>
              <a:headEnd type="none" w="med" len="med"/>
              <a:tailEnd type="triangle" w="sm"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1" name="Line 111"/>
            <p:cNvSpPr/>
            <p:nvPr/>
          </p:nvSpPr>
          <p:spPr>
            <a:xfrm flipV="1">
              <a:off x="12896" y="3837"/>
              <a:ext cx="258" cy="360"/>
            </a:xfrm>
            <a:prstGeom prst="line">
              <a:avLst/>
            </a:prstGeom>
            <a:ln w="28575" cap="flat" cmpd="sng">
              <a:solidFill>
                <a:srgbClr val="008000"/>
              </a:solidFill>
              <a:prstDash val="solid"/>
              <a:round/>
              <a:headEnd type="none" w="med" len="med"/>
              <a:tailEnd type="triangle" w="sm"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2" name="Line 112"/>
            <p:cNvSpPr/>
            <p:nvPr/>
          </p:nvSpPr>
          <p:spPr>
            <a:xfrm flipV="1">
              <a:off x="13930" y="3957"/>
              <a:ext cx="258" cy="360"/>
            </a:xfrm>
            <a:prstGeom prst="line">
              <a:avLst/>
            </a:prstGeom>
            <a:ln w="28575" cap="flat" cmpd="sng">
              <a:solidFill>
                <a:srgbClr val="008000"/>
              </a:solidFill>
              <a:prstDash val="solid"/>
              <a:round/>
              <a:headEnd type="none" w="med" len="med"/>
              <a:tailEnd type="triangle" w="sm"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3" name="Line 113"/>
            <p:cNvSpPr/>
            <p:nvPr/>
          </p:nvSpPr>
          <p:spPr>
            <a:xfrm flipH="1">
              <a:off x="13413" y="3597"/>
              <a:ext cx="517" cy="120"/>
            </a:xfrm>
            <a:prstGeom prst="line">
              <a:avLst/>
            </a:prstGeom>
            <a:ln w="28575" cap="flat" cmpd="sng">
              <a:solidFill>
                <a:srgbClr val="008000"/>
              </a:solidFill>
              <a:prstDash val="solid"/>
              <a:round/>
              <a:headEnd type="none" w="med" len="med"/>
              <a:tailEnd type="triangle" w="sm"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3" name="灯片编号占位符 2">
            <a:extLst>
              <a:ext uri="{FF2B5EF4-FFF2-40B4-BE49-F238E27FC236}">
                <a16:creationId xmlns:a16="http://schemas.microsoft.com/office/drawing/2014/main" id="{D323C871-F425-481E-AD06-13B654751AAE}"/>
              </a:ext>
            </a:extLst>
          </p:cNvPr>
          <p:cNvSpPr>
            <a:spLocks noGrp="1"/>
          </p:cNvSpPr>
          <p:nvPr>
            <p:ph type="sldNum" sz="quarter" idx="4"/>
          </p:nvPr>
        </p:nvSpPr>
        <p:spPr bwMode="auto">
          <a:xfrm>
            <a:off x="7019925" y="6286500"/>
            <a:ext cx="1905000" cy="457200"/>
          </a:xfrm>
          <a:prstGeom prst="rect">
            <a:avLst/>
          </a:prstGeom>
          <a:noFill/>
          <a:ln w="9525">
            <a:noFill/>
            <a:miter lim="800000"/>
          </a:ln>
          <a:effectLst/>
        </p:spPr>
        <p:txBody>
          <a:bodyPr vert="horz" wrap="square" lIns="91440" tIns="45720" rIns="91440" bIns="45720" numCol="1" anchor="b" anchorCtr="0" compatLnSpc="1"/>
          <a:lstStyle>
            <a:defPPr>
              <a:defRPr lang="zh-CN"/>
            </a:defPPr>
            <a:lvl1pPr marL="0" lvl="0" indent="0" algn="r" defTabSz="914400" rtl="0" eaLnBrk="1" fontAlgn="base" latinLnBrk="0" hangingPunct="1">
              <a:lnSpc>
                <a:spcPct val="100000"/>
              </a:lnSpc>
              <a:spcBef>
                <a:spcPct val="0"/>
              </a:spcBef>
              <a:spcAft>
                <a:spcPct val="0"/>
              </a:spcAft>
              <a:buNone/>
              <a:defRPr sz="1400"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9pPr>
          </a:lstStyle>
          <a:p>
            <a:pPr algn="r" fontAlgn="base"/>
            <a:fld id="{9A0DB2DC-4C9A-4742-B13C-FB6460FD3503}" type="slidenum">
              <a:rPr lang="en-US" altLang="zh-CN" noProof="1" smtClean="0"/>
              <a:pPr algn="r" fontAlgn="base"/>
              <a:t>16</a:t>
            </a:fld>
            <a:endParaRPr lang="en-US" altLang="zh-CN" strike="noStrike" noProof="1"/>
          </a:p>
        </p:txBody>
      </p:sp>
      <p:pic>
        <p:nvPicPr>
          <p:cNvPr id="2" name="Picture 1031">
            <a:extLst>
              <a:ext uri="{FF2B5EF4-FFF2-40B4-BE49-F238E27FC236}">
                <a16:creationId xmlns:a16="http://schemas.microsoft.com/office/drawing/2014/main" id="{E32A6E2D-7268-474A-5FCF-698755445409}"/>
              </a:ext>
            </a:extLst>
          </p:cNvPr>
          <p:cNvPicPr>
            <a:picLocks noChangeAspect="1"/>
          </p:cNvPicPr>
          <p:nvPr/>
        </p:nvPicPr>
        <p:blipFill>
          <a:blip r:embed="rId2"/>
          <a:stretch>
            <a:fillRect/>
          </a:stretch>
        </p:blipFill>
        <p:spPr>
          <a:xfrm>
            <a:off x="5732038" y="3044362"/>
            <a:ext cx="3473346" cy="3377074"/>
          </a:xfrm>
          <a:prstGeom prst="rect">
            <a:avLst/>
          </a:prstGeom>
          <a:noFill/>
          <a:ln w="9525">
            <a:noFill/>
          </a:ln>
        </p:spPr>
      </p:pic>
      <p:sp>
        <p:nvSpPr>
          <p:cNvPr id="13" name="Rectangle 2">
            <a:extLst>
              <a:ext uri="{FF2B5EF4-FFF2-40B4-BE49-F238E27FC236}">
                <a16:creationId xmlns:a16="http://schemas.microsoft.com/office/drawing/2014/main" id="{6F1B2A55-32C0-F41F-343D-A572D1D1CEE9}"/>
              </a:ext>
            </a:extLst>
          </p:cNvPr>
          <p:cNvSpPr>
            <a:spLocks noGrp="1"/>
          </p:cNvSpPr>
          <p:nvPr/>
        </p:nvSpPr>
        <p:spPr>
          <a:xfrm>
            <a:off x="478887" y="2939318"/>
            <a:ext cx="4349750" cy="522287"/>
          </a:xfrm>
          <a:prstGeom prst="rect">
            <a:avLst/>
          </a:prstGeom>
          <a:noFill/>
          <a:ln w="9525">
            <a:noFill/>
          </a:ln>
        </p:spPr>
        <p:txBody>
          <a:bodyPr wrap="square" lIns="91440" tIns="45720" rIns="91440" bIns="45720" anchor="b">
            <a:spAutoFit/>
          </a:bodyPr>
          <a:lstStyle/>
          <a:p>
            <a:r>
              <a:rPr lang="en-US" altLang="zh-CN" sz="2800" b="1" dirty="0">
                <a:solidFill>
                  <a:schemeClr val="tx2"/>
                </a:solidFill>
                <a:latin typeface="Times New Roman" panose="02020603050405020304" pitchFamily="18" charset="0"/>
                <a:ea typeface="黑体" panose="02010609060101010101" pitchFamily="2" charset="-122"/>
              </a:rPr>
              <a:t>3. </a:t>
            </a:r>
            <a:r>
              <a:rPr lang="zh-CN" altLang="en-US" sz="2800" b="1" dirty="0">
                <a:solidFill>
                  <a:schemeClr val="tx2"/>
                </a:solidFill>
                <a:latin typeface="Times New Roman" panose="02020603050405020304" pitchFamily="18" charset="0"/>
                <a:ea typeface="黑体" panose="02010609060101010101" pitchFamily="2" charset="-122"/>
              </a:rPr>
              <a:t>磁滞现象</a:t>
            </a:r>
            <a:endParaRPr lang="zh-CN" altLang="en-US" sz="2800" dirty="0">
              <a:solidFill>
                <a:schemeClr val="tx2"/>
              </a:solidFill>
              <a:latin typeface="Times New Roman" panose="02020603050405020304" pitchFamily="18" charset="0"/>
              <a:ea typeface="黑体" panose="02010609060101010101" pitchFamily="2" charset="-122"/>
            </a:endParaRPr>
          </a:p>
        </p:txBody>
      </p:sp>
      <p:sp>
        <p:nvSpPr>
          <p:cNvPr id="15" name="文本框 14">
            <a:extLst>
              <a:ext uri="{FF2B5EF4-FFF2-40B4-BE49-F238E27FC236}">
                <a16:creationId xmlns:a16="http://schemas.microsoft.com/office/drawing/2014/main" id="{B73F22D2-AE85-3555-0E08-821F632B6B58}"/>
              </a:ext>
            </a:extLst>
          </p:cNvPr>
          <p:cNvSpPr txBox="1"/>
          <p:nvPr/>
        </p:nvSpPr>
        <p:spPr>
          <a:xfrm>
            <a:off x="391824" y="1007665"/>
            <a:ext cx="5277731" cy="559769"/>
          </a:xfrm>
          <a:prstGeom prst="rect">
            <a:avLst/>
          </a:prstGeom>
          <a:noFill/>
        </p:spPr>
        <p:txBody>
          <a:bodyPr wrap="square">
            <a:spAutoFit/>
          </a:bodyPr>
          <a:lstStyle/>
          <a:p>
            <a:pPr>
              <a:lnSpc>
                <a:spcPct val="150000"/>
              </a:lnSpc>
            </a:pP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亚</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铁磁性</a:t>
            </a:r>
            <a:r>
              <a:rPr lang="zh-CN" altLang="en-US" sz="2400" dirty="0">
                <a:solidFill>
                  <a:srgbClr val="333333"/>
                </a:solidFill>
                <a:latin typeface="黑体" panose="02010609060101010101" pitchFamily="49" charset="-122"/>
                <a:ea typeface="黑体" panose="02010609060101010101" pitchFamily="49" charset="-122"/>
              </a:rPr>
              <a:t>转变成</a:t>
            </a:r>
            <a:r>
              <a:rPr lang="zh-CN" altLang="en-US" sz="2400" dirty="0">
                <a:solidFill>
                  <a:srgbClr val="FF0000"/>
                </a:solidFill>
                <a:latin typeface="黑体" panose="02010609060101010101" pitchFamily="49" charset="-122"/>
                <a:ea typeface="黑体" panose="02010609060101010101" pitchFamily="49" charset="-122"/>
              </a:rPr>
              <a:t>顺磁性</a:t>
            </a:r>
            <a:r>
              <a:rPr lang="zh-CN" altLang="en-US" sz="2400" b="0" i="0" dirty="0">
                <a:solidFill>
                  <a:srgbClr val="333333"/>
                </a:solidFill>
                <a:effectLst/>
                <a:latin typeface="黑体" panose="02010609060101010101" pitchFamily="49" charset="-122"/>
                <a:ea typeface="黑体" panose="02010609060101010101" pitchFamily="49" charset="-122"/>
              </a:rPr>
              <a:t>的临界温度。</a:t>
            </a:r>
            <a:endParaRPr lang="zh-CN" altLang="en-US" sz="2400" dirty="0">
              <a:latin typeface="黑体" panose="02010609060101010101" pitchFamily="49" charset="-122"/>
              <a:ea typeface="黑体" panose="02010609060101010101" pitchFamily="49" charset="-122"/>
            </a:endParaRPr>
          </a:p>
        </p:txBody>
      </p:sp>
      <p:grpSp>
        <p:nvGrpSpPr>
          <p:cNvPr id="18" name="组合 169">
            <a:extLst>
              <a:ext uri="{FF2B5EF4-FFF2-40B4-BE49-F238E27FC236}">
                <a16:creationId xmlns:a16="http://schemas.microsoft.com/office/drawing/2014/main" id="{61D29E41-386A-5284-1DD2-7A07B185EFD2}"/>
              </a:ext>
            </a:extLst>
          </p:cNvPr>
          <p:cNvGrpSpPr/>
          <p:nvPr/>
        </p:nvGrpSpPr>
        <p:grpSpPr>
          <a:xfrm>
            <a:off x="314226" y="3846832"/>
            <a:ext cx="2115017" cy="1772920"/>
            <a:chOff x="10068" y="4271"/>
            <a:chExt cx="3332" cy="2791"/>
          </a:xfrm>
        </p:grpSpPr>
        <p:grpSp>
          <p:nvGrpSpPr>
            <p:cNvPr id="19" name="组合 127">
              <a:extLst>
                <a:ext uri="{FF2B5EF4-FFF2-40B4-BE49-F238E27FC236}">
                  <a16:creationId xmlns:a16="http://schemas.microsoft.com/office/drawing/2014/main" id="{98CD3410-D167-2CEB-D5E1-DABF2BAF19DC}"/>
                </a:ext>
              </a:extLst>
            </p:cNvPr>
            <p:cNvGrpSpPr/>
            <p:nvPr/>
          </p:nvGrpSpPr>
          <p:grpSpPr>
            <a:xfrm>
              <a:off x="10132" y="4271"/>
              <a:ext cx="3194" cy="2764"/>
              <a:chOff x="10132" y="4271"/>
              <a:chExt cx="3194" cy="2764"/>
            </a:xfrm>
          </p:grpSpPr>
          <p:grpSp>
            <p:nvGrpSpPr>
              <p:cNvPr id="33041" name="组合 126">
                <a:extLst>
                  <a:ext uri="{FF2B5EF4-FFF2-40B4-BE49-F238E27FC236}">
                    <a16:creationId xmlns:a16="http://schemas.microsoft.com/office/drawing/2014/main" id="{90FC028D-EFF6-DC8E-6A7B-5DC82281E04A}"/>
                  </a:ext>
                </a:extLst>
              </p:cNvPr>
              <p:cNvGrpSpPr/>
              <p:nvPr/>
            </p:nvGrpSpPr>
            <p:grpSpPr>
              <a:xfrm>
                <a:off x="10132" y="4271"/>
                <a:ext cx="3194" cy="2765"/>
                <a:chOff x="10146" y="798"/>
                <a:chExt cx="3194" cy="2765"/>
              </a:xfrm>
            </p:grpSpPr>
            <p:sp>
              <p:nvSpPr>
                <p:cNvPr id="33044" name="矩形 1">
                  <a:extLst>
                    <a:ext uri="{FF2B5EF4-FFF2-40B4-BE49-F238E27FC236}">
                      <a16:creationId xmlns:a16="http://schemas.microsoft.com/office/drawing/2014/main" id="{51F81E61-5E27-E7D9-010C-984F967AABE1}"/>
                    </a:ext>
                  </a:extLst>
                </p:cNvPr>
                <p:cNvSpPr/>
                <p:nvPr/>
              </p:nvSpPr>
              <p:spPr>
                <a:xfrm>
                  <a:off x="10165" y="812"/>
                  <a:ext cx="3175" cy="2722"/>
                </a:xfrm>
                <a:prstGeom prst="rect">
                  <a:avLst/>
                </a:prstGeom>
                <a:noFill/>
                <a:ln w="41275" cap="flat" cmpd="sng">
                  <a:solidFill>
                    <a:srgbClr val="7030A0"/>
                  </a:solidFill>
                  <a:prstDash val="solid"/>
                  <a:miter/>
                  <a:headEnd type="none" w="med" len="med"/>
                  <a:tailEnd type="none" w="med" len="med"/>
                </a:ln>
              </p:spPr>
              <p:txBody>
                <a:bodyPr wrap="none" lIns="91440" tIns="45720" rIns="91440" bIns="45720" anchor="t"/>
                <a:lstStyle/>
                <a:p>
                  <a:endParaRPr lang="zh-CN" altLang="en-US">
                    <a:latin typeface="Verdana" panose="020B0604030504040204" pitchFamily="34" charset="0"/>
                    <a:ea typeface="宋体" panose="02010600030101010101" pitchFamily="2" charset="-122"/>
                  </a:endParaRPr>
                </a:p>
              </p:txBody>
            </p:sp>
            <p:cxnSp>
              <p:nvCxnSpPr>
                <p:cNvPr id="33045" name="直接连接符 2">
                  <a:extLst>
                    <a:ext uri="{FF2B5EF4-FFF2-40B4-BE49-F238E27FC236}">
                      <a16:creationId xmlns:a16="http://schemas.microsoft.com/office/drawing/2014/main" id="{4A9320A2-6BA2-DC11-EA7F-B41026EF4BC9}"/>
                    </a:ext>
                  </a:extLst>
                </p:cNvPr>
                <p:cNvCxnSpPr/>
                <p:nvPr/>
              </p:nvCxnSpPr>
              <p:spPr>
                <a:xfrm flipH="1">
                  <a:off x="10146" y="798"/>
                  <a:ext cx="880" cy="1266"/>
                </a:xfrm>
                <a:prstGeom prst="line">
                  <a:avLst/>
                </a:prstGeom>
                <a:ln w="22225" cap="flat" cmpd="sng">
                  <a:solidFill>
                    <a:schemeClr val="tx1"/>
                  </a:solidFill>
                  <a:prstDash val="solid"/>
                  <a:miter/>
                  <a:headEnd type="none" w="med" len="med"/>
                  <a:tailEnd type="none" w="med" len="med"/>
                </a:ln>
              </p:spPr>
            </p:cxnSp>
            <p:cxnSp>
              <p:nvCxnSpPr>
                <p:cNvPr id="33046" name="直接连接符 3">
                  <a:extLst>
                    <a:ext uri="{FF2B5EF4-FFF2-40B4-BE49-F238E27FC236}">
                      <a16:creationId xmlns:a16="http://schemas.microsoft.com/office/drawing/2014/main" id="{5BB82DE6-B123-8A42-98AB-3AC39B3AF494}"/>
                    </a:ext>
                  </a:extLst>
                </p:cNvPr>
                <p:cNvCxnSpPr/>
                <p:nvPr/>
              </p:nvCxnSpPr>
              <p:spPr>
                <a:xfrm flipH="1">
                  <a:off x="12450" y="1162"/>
                  <a:ext cx="880" cy="1266"/>
                </a:xfrm>
                <a:prstGeom prst="line">
                  <a:avLst/>
                </a:prstGeom>
                <a:ln w="22225" cap="flat" cmpd="sng">
                  <a:solidFill>
                    <a:schemeClr val="tx1"/>
                  </a:solidFill>
                  <a:prstDash val="solid"/>
                  <a:miter/>
                  <a:headEnd type="none" w="med" len="med"/>
                  <a:tailEnd type="none" w="med" len="med"/>
                </a:ln>
              </p:spPr>
            </p:cxnSp>
            <p:cxnSp>
              <p:nvCxnSpPr>
                <p:cNvPr id="33047" name="直接连接符 6">
                  <a:extLst>
                    <a:ext uri="{FF2B5EF4-FFF2-40B4-BE49-F238E27FC236}">
                      <a16:creationId xmlns:a16="http://schemas.microsoft.com/office/drawing/2014/main" id="{6E3B05F7-6848-D075-AAF9-DD853806992D}"/>
                    </a:ext>
                  </a:extLst>
                </p:cNvPr>
                <p:cNvCxnSpPr/>
                <p:nvPr/>
              </p:nvCxnSpPr>
              <p:spPr>
                <a:xfrm flipV="1">
                  <a:off x="11284" y="2543"/>
                  <a:ext cx="738" cy="1020"/>
                </a:xfrm>
                <a:prstGeom prst="line">
                  <a:avLst/>
                </a:prstGeom>
                <a:ln w="22225" cap="flat" cmpd="sng">
                  <a:solidFill>
                    <a:schemeClr val="tx1"/>
                  </a:solidFill>
                  <a:prstDash val="solid"/>
                  <a:miter/>
                  <a:headEnd type="none" w="med" len="med"/>
                  <a:tailEnd type="none" w="med" len="med"/>
                </a:ln>
              </p:spPr>
            </p:cxnSp>
            <p:cxnSp>
              <p:nvCxnSpPr>
                <p:cNvPr id="33048" name="直接连接符 7">
                  <a:extLst>
                    <a:ext uri="{FF2B5EF4-FFF2-40B4-BE49-F238E27FC236}">
                      <a16:creationId xmlns:a16="http://schemas.microsoft.com/office/drawing/2014/main" id="{66E964FC-C146-78E2-CBCF-7A7FBA625806}"/>
                    </a:ext>
                  </a:extLst>
                </p:cNvPr>
                <p:cNvCxnSpPr/>
                <p:nvPr/>
              </p:nvCxnSpPr>
              <p:spPr>
                <a:xfrm>
                  <a:off x="11773" y="812"/>
                  <a:ext cx="1253" cy="782"/>
                </a:xfrm>
                <a:prstGeom prst="line">
                  <a:avLst/>
                </a:prstGeom>
                <a:ln w="22225" cap="flat" cmpd="sng">
                  <a:solidFill>
                    <a:schemeClr val="tx1"/>
                  </a:solidFill>
                  <a:prstDash val="solid"/>
                  <a:miter/>
                  <a:headEnd type="none" w="med" len="med"/>
                  <a:tailEnd type="none" w="med" len="med"/>
                </a:ln>
              </p:spPr>
            </p:cxnSp>
            <p:cxnSp>
              <p:nvCxnSpPr>
                <p:cNvPr id="33049" name="直接连接符 8">
                  <a:extLst>
                    <a:ext uri="{FF2B5EF4-FFF2-40B4-BE49-F238E27FC236}">
                      <a16:creationId xmlns:a16="http://schemas.microsoft.com/office/drawing/2014/main" id="{91208F5A-273D-3294-4EB9-F24614C42715}"/>
                    </a:ext>
                  </a:extLst>
                </p:cNvPr>
                <p:cNvCxnSpPr/>
                <p:nvPr/>
              </p:nvCxnSpPr>
              <p:spPr>
                <a:xfrm>
                  <a:off x="10464" y="1575"/>
                  <a:ext cx="1316" cy="980"/>
                </a:xfrm>
                <a:prstGeom prst="line">
                  <a:avLst/>
                </a:prstGeom>
                <a:ln w="22225" cap="flat" cmpd="sng">
                  <a:solidFill>
                    <a:schemeClr val="tx1"/>
                  </a:solidFill>
                  <a:prstDash val="solid"/>
                  <a:miter/>
                  <a:headEnd type="none" w="med" len="med"/>
                  <a:tailEnd type="none" w="med" len="med"/>
                </a:ln>
              </p:spPr>
            </p:cxnSp>
            <p:cxnSp>
              <p:nvCxnSpPr>
                <p:cNvPr id="33050" name="直接连接符 9">
                  <a:extLst>
                    <a:ext uri="{FF2B5EF4-FFF2-40B4-BE49-F238E27FC236}">
                      <a16:creationId xmlns:a16="http://schemas.microsoft.com/office/drawing/2014/main" id="{82392AE0-6AA3-7153-70EB-DB35AAFABA3A}"/>
                    </a:ext>
                  </a:extLst>
                </p:cNvPr>
                <p:cNvCxnSpPr/>
                <p:nvPr/>
              </p:nvCxnSpPr>
              <p:spPr>
                <a:xfrm flipV="1">
                  <a:off x="11283" y="998"/>
                  <a:ext cx="845" cy="1199"/>
                </a:xfrm>
                <a:prstGeom prst="line">
                  <a:avLst/>
                </a:prstGeom>
                <a:ln w="22225" cap="flat" cmpd="sng">
                  <a:solidFill>
                    <a:schemeClr val="tx1"/>
                  </a:solidFill>
                  <a:prstDash val="solid"/>
                  <a:miter/>
                  <a:headEnd type="none" w="med" len="med"/>
                  <a:tailEnd type="none" w="med" len="med"/>
                </a:ln>
              </p:spPr>
            </p:cxnSp>
          </p:grpSp>
          <p:cxnSp>
            <p:nvCxnSpPr>
              <p:cNvPr id="33042" name="直接连接符 4">
                <a:extLst>
                  <a:ext uri="{FF2B5EF4-FFF2-40B4-BE49-F238E27FC236}">
                    <a16:creationId xmlns:a16="http://schemas.microsoft.com/office/drawing/2014/main" id="{001BAD53-314E-F4F2-8485-9B3A942653CC}"/>
                  </a:ext>
                </a:extLst>
              </p:cNvPr>
              <p:cNvCxnSpPr/>
              <p:nvPr/>
            </p:nvCxnSpPr>
            <p:spPr>
              <a:xfrm>
                <a:off x="12455" y="5931"/>
                <a:ext cx="180" cy="1048"/>
              </a:xfrm>
              <a:prstGeom prst="line">
                <a:avLst/>
              </a:prstGeom>
              <a:ln w="22225" cap="flat" cmpd="sng">
                <a:solidFill>
                  <a:schemeClr val="tx1"/>
                </a:solidFill>
                <a:prstDash val="solid"/>
                <a:miter/>
                <a:headEnd type="none" w="med" len="med"/>
                <a:tailEnd type="none" w="med" len="med"/>
              </a:ln>
            </p:spPr>
          </p:cxnSp>
          <p:cxnSp>
            <p:nvCxnSpPr>
              <p:cNvPr id="33043" name="直接连接符 5">
                <a:extLst>
                  <a:ext uri="{FF2B5EF4-FFF2-40B4-BE49-F238E27FC236}">
                    <a16:creationId xmlns:a16="http://schemas.microsoft.com/office/drawing/2014/main" id="{33A431EE-CEB8-FCC9-6AF6-AC942DB7C6D0}"/>
                  </a:ext>
                </a:extLst>
              </p:cNvPr>
              <p:cNvCxnSpPr/>
              <p:nvPr/>
            </p:nvCxnSpPr>
            <p:spPr>
              <a:xfrm flipV="1">
                <a:off x="10148" y="5931"/>
                <a:ext cx="2297" cy="340"/>
              </a:xfrm>
              <a:prstGeom prst="line">
                <a:avLst/>
              </a:prstGeom>
              <a:ln w="22225" cap="flat" cmpd="sng">
                <a:solidFill>
                  <a:schemeClr val="tx1"/>
                </a:solidFill>
                <a:prstDash val="solid"/>
                <a:miter/>
                <a:headEnd type="none" w="med" len="med"/>
                <a:tailEnd type="none" w="med" len="med"/>
              </a:ln>
            </p:spPr>
          </p:cxnSp>
        </p:grpSp>
        <p:grpSp>
          <p:nvGrpSpPr>
            <p:cNvPr id="20" name="组合 134">
              <a:extLst>
                <a:ext uri="{FF2B5EF4-FFF2-40B4-BE49-F238E27FC236}">
                  <a16:creationId xmlns:a16="http://schemas.microsoft.com/office/drawing/2014/main" id="{60DBA4DD-1365-4FDF-51DD-FDC6BA2C9990}"/>
                </a:ext>
              </a:extLst>
            </p:cNvPr>
            <p:cNvGrpSpPr/>
            <p:nvPr/>
          </p:nvGrpSpPr>
          <p:grpSpPr>
            <a:xfrm>
              <a:off x="10267" y="4317"/>
              <a:ext cx="547" cy="856"/>
              <a:chOff x="9832" y="606"/>
              <a:chExt cx="547" cy="856"/>
            </a:xfrm>
          </p:grpSpPr>
          <p:sp>
            <p:nvSpPr>
              <p:cNvPr id="33035" name="Line 26">
                <a:extLst>
                  <a:ext uri="{FF2B5EF4-FFF2-40B4-BE49-F238E27FC236}">
                    <a16:creationId xmlns:a16="http://schemas.microsoft.com/office/drawing/2014/main" id="{7C1246FB-8B97-AC7F-AAAF-C26AAA9CE393}"/>
                  </a:ext>
                </a:extLst>
              </p:cNvPr>
              <p:cNvSpPr/>
              <p:nvPr/>
            </p:nvSpPr>
            <p:spPr>
              <a:xfrm rot="7200000">
                <a:off x="9712" y="1249"/>
                <a:ext cx="340" cy="86"/>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36" name="Line 26">
                <a:extLst>
                  <a:ext uri="{FF2B5EF4-FFF2-40B4-BE49-F238E27FC236}">
                    <a16:creationId xmlns:a16="http://schemas.microsoft.com/office/drawing/2014/main" id="{E4394FF8-B179-0FCC-8169-6853EB6F5989}"/>
                  </a:ext>
                </a:extLst>
              </p:cNvPr>
              <p:cNvSpPr/>
              <p:nvPr/>
            </p:nvSpPr>
            <p:spPr>
              <a:xfrm rot="7020000">
                <a:off x="9925" y="96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37" name="Line 26">
                <a:extLst>
                  <a:ext uri="{FF2B5EF4-FFF2-40B4-BE49-F238E27FC236}">
                    <a16:creationId xmlns:a16="http://schemas.microsoft.com/office/drawing/2014/main" id="{6E84AD0B-005D-07FF-A3C4-2A50B949F126}"/>
                  </a:ext>
                </a:extLst>
              </p:cNvPr>
              <p:cNvSpPr/>
              <p:nvPr/>
            </p:nvSpPr>
            <p:spPr>
              <a:xfrm rot="7020000">
                <a:off x="10160" y="72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38" name="Line 26">
                <a:extLst>
                  <a:ext uri="{FF2B5EF4-FFF2-40B4-BE49-F238E27FC236}">
                    <a16:creationId xmlns:a16="http://schemas.microsoft.com/office/drawing/2014/main" id="{D5E59D2E-4320-DF4B-45A6-FC70129F8E41}"/>
                  </a:ext>
                </a:extLst>
              </p:cNvPr>
              <p:cNvSpPr/>
              <p:nvPr/>
            </p:nvSpPr>
            <p:spPr>
              <a:xfrm rot="7020000">
                <a:off x="9715" y="99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39" name="Line 26">
                <a:extLst>
                  <a:ext uri="{FF2B5EF4-FFF2-40B4-BE49-F238E27FC236}">
                    <a16:creationId xmlns:a16="http://schemas.microsoft.com/office/drawing/2014/main" id="{AB82EFCC-3088-403A-73F0-63CDB6503D8D}"/>
                  </a:ext>
                </a:extLst>
              </p:cNvPr>
              <p:cNvSpPr/>
              <p:nvPr/>
            </p:nvSpPr>
            <p:spPr>
              <a:xfrm rot="7020000">
                <a:off x="9929" y="70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40" name="Line 26">
                <a:extLst>
                  <a:ext uri="{FF2B5EF4-FFF2-40B4-BE49-F238E27FC236}">
                    <a16:creationId xmlns:a16="http://schemas.microsoft.com/office/drawing/2014/main" id="{2A595406-7AF7-BD53-836B-32B2130AE685}"/>
                  </a:ext>
                </a:extLst>
              </p:cNvPr>
              <p:cNvSpPr/>
              <p:nvPr/>
            </p:nvSpPr>
            <p:spPr>
              <a:xfrm rot="7020000">
                <a:off x="9719" y="72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21" name="组合 133">
              <a:extLst>
                <a:ext uri="{FF2B5EF4-FFF2-40B4-BE49-F238E27FC236}">
                  <a16:creationId xmlns:a16="http://schemas.microsoft.com/office/drawing/2014/main" id="{D8964487-D216-D12B-1329-D401EDC16291}"/>
                </a:ext>
              </a:extLst>
            </p:cNvPr>
            <p:cNvGrpSpPr/>
            <p:nvPr/>
          </p:nvGrpSpPr>
          <p:grpSpPr>
            <a:xfrm>
              <a:off x="10068" y="5165"/>
              <a:ext cx="1468" cy="1053"/>
              <a:chOff x="9842" y="1756"/>
              <a:chExt cx="1468" cy="1053"/>
            </a:xfrm>
          </p:grpSpPr>
          <p:sp>
            <p:nvSpPr>
              <p:cNvPr id="32828" name="Line 26">
                <a:extLst>
                  <a:ext uri="{FF2B5EF4-FFF2-40B4-BE49-F238E27FC236}">
                    <a16:creationId xmlns:a16="http://schemas.microsoft.com/office/drawing/2014/main" id="{783ACFCC-F042-B91A-1FEB-28577D88DF3D}"/>
                  </a:ext>
                </a:extLst>
              </p:cNvPr>
              <p:cNvSpPr/>
              <p:nvPr/>
            </p:nvSpPr>
            <p:spPr>
              <a:xfrm rot="-5100000">
                <a:off x="10033" y="2595"/>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29" name="Line 26">
                <a:extLst>
                  <a:ext uri="{FF2B5EF4-FFF2-40B4-BE49-F238E27FC236}">
                    <a16:creationId xmlns:a16="http://schemas.microsoft.com/office/drawing/2014/main" id="{06D3837A-D159-CA51-40DB-E703F1570B7E}"/>
                  </a:ext>
                </a:extLst>
              </p:cNvPr>
              <p:cNvSpPr/>
              <p:nvPr/>
            </p:nvSpPr>
            <p:spPr>
              <a:xfrm rot="-5100000">
                <a:off x="10358" y="2545"/>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30" name="Line 26">
                <a:extLst>
                  <a:ext uri="{FF2B5EF4-FFF2-40B4-BE49-F238E27FC236}">
                    <a16:creationId xmlns:a16="http://schemas.microsoft.com/office/drawing/2014/main" id="{9902208C-F85E-A079-6997-F20E207653DD}"/>
                  </a:ext>
                </a:extLst>
              </p:cNvPr>
              <p:cNvSpPr/>
              <p:nvPr/>
            </p:nvSpPr>
            <p:spPr>
              <a:xfrm rot="-5100000">
                <a:off x="10742" y="249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31" name="Line 26">
                <a:extLst>
                  <a:ext uri="{FF2B5EF4-FFF2-40B4-BE49-F238E27FC236}">
                    <a16:creationId xmlns:a16="http://schemas.microsoft.com/office/drawing/2014/main" id="{E48ACEF0-17A8-86F4-9B20-41B5510797CF}"/>
                  </a:ext>
                </a:extLst>
              </p:cNvPr>
              <p:cNvSpPr/>
              <p:nvPr/>
            </p:nvSpPr>
            <p:spPr>
              <a:xfrm rot="-5100000">
                <a:off x="11096" y="244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24" name="Line 26">
                <a:extLst>
                  <a:ext uri="{FF2B5EF4-FFF2-40B4-BE49-F238E27FC236}">
                    <a16:creationId xmlns:a16="http://schemas.microsoft.com/office/drawing/2014/main" id="{AC878B35-5A44-E376-F727-BFC7409B230A}"/>
                  </a:ext>
                </a:extLst>
              </p:cNvPr>
              <p:cNvSpPr/>
              <p:nvPr/>
            </p:nvSpPr>
            <p:spPr>
              <a:xfrm rot="-5100000">
                <a:off x="10020" y="2402"/>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25" name="Line 26">
                <a:extLst>
                  <a:ext uri="{FF2B5EF4-FFF2-40B4-BE49-F238E27FC236}">
                    <a16:creationId xmlns:a16="http://schemas.microsoft.com/office/drawing/2014/main" id="{00721F0E-98F1-2E58-1AB6-7625592A4546}"/>
                  </a:ext>
                </a:extLst>
              </p:cNvPr>
              <p:cNvSpPr/>
              <p:nvPr/>
            </p:nvSpPr>
            <p:spPr>
              <a:xfrm rot="-5100000">
                <a:off x="10445" y="233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26" name="Line 26">
                <a:extLst>
                  <a:ext uri="{FF2B5EF4-FFF2-40B4-BE49-F238E27FC236}">
                    <a16:creationId xmlns:a16="http://schemas.microsoft.com/office/drawing/2014/main" id="{B87D103F-AF8A-029B-2807-F4C819B25132}"/>
                  </a:ext>
                </a:extLst>
              </p:cNvPr>
              <p:cNvSpPr/>
              <p:nvPr/>
            </p:nvSpPr>
            <p:spPr>
              <a:xfrm rot="-5100000">
                <a:off x="10844" y="226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27" name="Line 26">
                <a:extLst>
                  <a:ext uri="{FF2B5EF4-FFF2-40B4-BE49-F238E27FC236}">
                    <a16:creationId xmlns:a16="http://schemas.microsoft.com/office/drawing/2014/main" id="{2F861D82-EDC3-6B79-509C-F9DF3427F846}"/>
                  </a:ext>
                </a:extLst>
              </p:cNvPr>
              <p:cNvSpPr/>
              <p:nvPr/>
            </p:nvSpPr>
            <p:spPr>
              <a:xfrm rot="-5100000">
                <a:off x="9966" y="220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28" name="Line 26">
                <a:extLst>
                  <a:ext uri="{FF2B5EF4-FFF2-40B4-BE49-F238E27FC236}">
                    <a16:creationId xmlns:a16="http://schemas.microsoft.com/office/drawing/2014/main" id="{9A0EED79-39BC-853C-2067-52807E8C1818}"/>
                  </a:ext>
                </a:extLst>
              </p:cNvPr>
              <p:cNvSpPr/>
              <p:nvPr/>
            </p:nvSpPr>
            <p:spPr>
              <a:xfrm rot="-5100000">
                <a:off x="10391" y="214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29" name="Line 26">
                <a:extLst>
                  <a:ext uri="{FF2B5EF4-FFF2-40B4-BE49-F238E27FC236}">
                    <a16:creationId xmlns:a16="http://schemas.microsoft.com/office/drawing/2014/main" id="{A72848D0-ABB7-AEFB-7C7D-2B48D108C963}"/>
                  </a:ext>
                </a:extLst>
              </p:cNvPr>
              <p:cNvSpPr/>
              <p:nvPr/>
            </p:nvSpPr>
            <p:spPr>
              <a:xfrm rot="-5100000">
                <a:off x="10790" y="207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30" name="Line 26">
                <a:extLst>
                  <a:ext uri="{FF2B5EF4-FFF2-40B4-BE49-F238E27FC236}">
                    <a16:creationId xmlns:a16="http://schemas.microsoft.com/office/drawing/2014/main" id="{1A893D4D-03AC-A765-BA6A-3E41E30B39FA}"/>
                  </a:ext>
                </a:extLst>
              </p:cNvPr>
              <p:cNvSpPr/>
              <p:nvPr/>
            </p:nvSpPr>
            <p:spPr>
              <a:xfrm rot="-5100000">
                <a:off x="10039" y="202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32" name="Line 26">
                <a:extLst>
                  <a:ext uri="{FF2B5EF4-FFF2-40B4-BE49-F238E27FC236}">
                    <a16:creationId xmlns:a16="http://schemas.microsoft.com/office/drawing/2014/main" id="{44044168-B218-17B1-5491-0312F46BB52F}"/>
                  </a:ext>
                </a:extLst>
              </p:cNvPr>
              <p:cNvSpPr/>
              <p:nvPr/>
            </p:nvSpPr>
            <p:spPr>
              <a:xfrm rot="-5100000">
                <a:off x="10527" y="192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33" name="Line 26">
                <a:extLst>
                  <a:ext uri="{FF2B5EF4-FFF2-40B4-BE49-F238E27FC236}">
                    <a16:creationId xmlns:a16="http://schemas.microsoft.com/office/drawing/2014/main" id="{A0F81DEE-8620-CBB5-59E4-4391C8113799}"/>
                  </a:ext>
                </a:extLst>
              </p:cNvPr>
              <p:cNvSpPr/>
              <p:nvPr/>
            </p:nvSpPr>
            <p:spPr>
              <a:xfrm rot="-5100000">
                <a:off x="10259" y="161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34" name="Line 26">
                <a:extLst>
                  <a:ext uri="{FF2B5EF4-FFF2-40B4-BE49-F238E27FC236}">
                    <a16:creationId xmlns:a16="http://schemas.microsoft.com/office/drawing/2014/main" id="{5527C5D3-80A5-0480-81C4-F521FB42FE6A}"/>
                  </a:ext>
                </a:extLst>
              </p:cNvPr>
              <p:cNvSpPr/>
              <p:nvPr/>
            </p:nvSpPr>
            <p:spPr>
              <a:xfrm rot="-5100000">
                <a:off x="10259" y="1782"/>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22" name="Line 26">
              <a:extLst>
                <a:ext uri="{FF2B5EF4-FFF2-40B4-BE49-F238E27FC236}">
                  <a16:creationId xmlns:a16="http://schemas.microsoft.com/office/drawing/2014/main" id="{96559557-4703-7933-3C28-20A2D891456B}"/>
                </a:ext>
              </a:extLst>
            </p:cNvPr>
            <p:cNvSpPr/>
            <p:nvPr/>
          </p:nvSpPr>
          <p:spPr>
            <a:xfrm rot="-4380000">
              <a:off x="11536" y="618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23" name="Line 26">
              <a:extLst>
                <a:ext uri="{FF2B5EF4-FFF2-40B4-BE49-F238E27FC236}">
                  <a16:creationId xmlns:a16="http://schemas.microsoft.com/office/drawing/2014/main" id="{C9D603A2-FA51-1877-F80E-0988A6BF2A4C}"/>
                </a:ext>
              </a:extLst>
            </p:cNvPr>
            <p:cNvSpPr/>
            <p:nvPr/>
          </p:nvSpPr>
          <p:spPr>
            <a:xfrm rot="-4380000">
              <a:off x="10882" y="618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nvGrpSpPr>
            <p:cNvPr id="24" name="组合 132">
              <a:extLst>
                <a:ext uri="{FF2B5EF4-FFF2-40B4-BE49-F238E27FC236}">
                  <a16:creationId xmlns:a16="http://schemas.microsoft.com/office/drawing/2014/main" id="{045523ED-1370-A673-8CE1-291093CBBB35}"/>
                </a:ext>
              </a:extLst>
            </p:cNvPr>
            <p:cNvGrpSpPr/>
            <p:nvPr/>
          </p:nvGrpSpPr>
          <p:grpSpPr>
            <a:xfrm>
              <a:off x="10248" y="6100"/>
              <a:ext cx="1297" cy="962"/>
              <a:chOff x="10108" y="3054"/>
              <a:chExt cx="1297" cy="962"/>
            </a:xfrm>
          </p:grpSpPr>
          <p:sp>
            <p:nvSpPr>
              <p:cNvPr id="32812" name="Line 26">
                <a:extLst>
                  <a:ext uri="{FF2B5EF4-FFF2-40B4-BE49-F238E27FC236}">
                    <a16:creationId xmlns:a16="http://schemas.microsoft.com/office/drawing/2014/main" id="{FED51A7D-4809-B466-9A4F-E61804B99161}"/>
                  </a:ext>
                </a:extLst>
              </p:cNvPr>
              <p:cNvSpPr/>
              <p:nvPr/>
            </p:nvSpPr>
            <p:spPr>
              <a:xfrm rot="-4440000">
                <a:off x="10972" y="375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13" name="Line 26">
                <a:extLst>
                  <a:ext uri="{FF2B5EF4-FFF2-40B4-BE49-F238E27FC236}">
                    <a16:creationId xmlns:a16="http://schemas.microsoft.com/office/drawing/2014/main" id="{4BFE4CB7-F446-DEE0-8E10-2C98127F3132}"/>
                  </a:ext>
                </a:extLst>
              </p:cNvPr>
              <p:cNvSpPr/>
              <p:nvPr/>
            </p:nvSpPr>
            <p:spPr>
              <a:xfrm rot="-4440000">
                <a:off x="11186" y="347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14" name="Line 26">
                <a:extLst>
                  <a:ext uri="{FF2B5EF4-FFF2-40B4-BE49-F238E27FC236}">
                    <a16:creationId xmlns:a16="http://schemas.microsoft.com/office/drawing/2014/main" id="{AE64800F-AFE8-BFF3-9064-05593A24DF11}"/>
                  </a:ext>
                </a:extLst>
              </p:cNvPr>
              <p:cNvSpPr/>
              <p:nvPr/>
            </p:nvSpPr>
            <p:spPr>
              <a:xfrm rot="-4440000">
                <a:off x="10990" y="345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15" name="Line 26">
                <a:extLst>
                  <a:ext uri="{FF2B5EF4-FFF2-40B4-BE49-F238E27FC236}">
                    <a16:creationId xmlns:a16="http://schemas.microsoft.com/office/drawing/2014/main" id="{A25C4686-6FEB-109C-129B-C18BF8A25BB5}"/>
                  </a:ext>
                </a:extLst>
              </p:cNvPr>
              <p:cNvSpPr/>
              <p:nvPr/>
            </p:nvSpPr>
            <p:spPr>
              <a:xfrm rot="-4440000">
                <a:off x="10794" y="375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16" name="Line 26">
                <a:extLst>
                  <a:ext uri="{FF2B5EF4-FFF2-40B4-BE49-F238E27FC236}">
                    <a16:creationId xmlns:a16="http://schemas.microsoft.com/office/drawing/2014/main" id="{183FFE1D-CDA8-D8D1-5F19-4AC816FAD94D}"/>
                  </a:ext>
                </a:extLst>
              </p:cNvPr>
              <p:cNvSpPr/>
              <p:nvPr/>
            </p:nvSpPr>
            <p:spPr>
              <a:xfrm rot="-4440000">
                <a:off x="11165" y="315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17" name="Line 26">
                <a:extLst>
                  <a:ext uri="{FF2B5EF4-FFF2-40B4-BE49-F238E27FC236}">
                    <a16:creationId xmlns:a16="http://schemas.microsoft.com/office/drawing/2014/main" id="{F35EBAE0-C637-D977-2943-0AF504A0C2EC}"/>
                  </a:ext>
                </a:extLst>
              </p:cNvPr>
              <p:cNvSpPr/>
              <p:nvPr/>
            </p:nvSpPr>
            <p:spPr>
              <a:xfrm rot="-4440000">
                <a:off x="10522" y="379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18" name="Line 26">
                <a:extLst>
                  <a:ext uri="{FF2B5EF4-FFF2-40B4-BE49-F238E27FC236}">
                    <a16:creationId xmlns:a16="http://schemas.microsoft.com/office/drawing/2014/main" id="{DFC2F272-7068-8088-BA56-94D0485AE6E3}"/>
                  </a:ext>
                </a:extLst>
              </p:cNvPr>
              <p:cNvSpPr/>
              <p:nvPr/>
            </p:nvSpPr>
            <p:spPr>
              <a:xfrm rot="-4440000">
                <a:off x="10736" y="350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19" name="Line 26">
                <a:extLst>
                  <a:ext uri="{FF2B5EF4-FFF2-40B4-BE49-F238E27FC236}">
                    <a16:creationId xmlns:a16="http://schemas.microsoft.com/office/drawing/2014/main" id="{28ADE3C8-6375-BB43-A2B1-C0CE0DCA943D}"/>
                  </a:ext>
                </a:extLst>
              </p:cNvPr>
              <p:cNvSpPr/>
              <p:nvPr/>
            </p:nvSpPr>
            <p:spPr>
              <a:xfrm rot="-4440000">
                <a:off x="10540" y="348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20" name="Line 26">
                <a:extLst>
                  <a:ext uri="{FF2B5EF4-FFF2-40B4-BE49-F238E27FC236}">
                    <a16:creationId xmlns:a16="http://schemas.microsoft.com/office/drawing/2014/main" id="{91681141-B3D0-750D-1071-7A08EC4CBD68}"/>
                  </a:ext>
                </a:extLst>
              </p:cNvPr>
              <p:cNvSpPr/>
              <p:nvPr/>
            </p:nvSpPr>
            <p:spPr>
              <a:xfrm rot="-4440000">
                <a:off x="10344" y="378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21" name="Line 26">
                <a:extLst>
                  <a:ext uri="{FF2B5EF4-FFF2-40B4-BE49-F238E27FC236}">
                    <a16:creationId xmlns:a16="http://schemas.microsoft.com/office/drawing/2014/main" id="{B079354C-527B-675A-036B-DFC3CFAADCB7}"/>
                  </a:ext>
                </a:extLst>
              </p:cNvPr>
              <p:cNvSpPr/>
              <p:nvPr/>
            </p:nvSpPr>
            <p:spPr>
              <a:xfrm rot="-4440000">
                <a:off x="10947" y="318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22" name="Line 26">
                <a:extLst>
                  <a:ext uri="{FF2B5EF4-FFF2-40B4-BE49-F238E27FC236}">
                    <a16:creationId xmlns:a16="http://schemas.microsoft.com/office/drawing/2014/main" id="{125E9885-5684-F2F2-F6C8-B603723B7155}"/>
                  </a:ext>
                </a:extLst>
              </p:cNvPr>
              <p:cNvSpPr/>
              <p:nvPr/>
            </p:nvSpPr>
            <p:spPr>
              <a:xfrm rot="-4440000">
                <a:off x="10058" y="379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23" name="Line 26">
                <a:extLst>
                  <a:ext uri="{FF2B5EF4-FFF2-40B4-BE49-F238E27FC236}">
                    <a16:creationId xmlns:a16="http://schemas.microsoft.com/office/drawing/2014/main" id="{850D1BE5-9F4B-C3DD-4D05-DA0AF80C0252}"/>
                  </a:ext>
                </a:extLst>
              </p:cNvPr>
              <p:cNvSpPr/>
              <p:nvPr/>
            </p:nvSpPr>
            <p:spPr>
              <a:xfrm rot="-4440000">
                <a:off x="10274" y="349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24" name="Line 26">
                <a:extLst>
                  <a:ext uri="{FF2B5EF4-FFF2-40B4-BE49-F238E27FC236}">
                    <a16:creationId xmlns:a16="http://schemas.microsoft.com/office/drawing/2014/main" id="{84FF7769-3618-CFE0-D8A7-78B653A3F81C}"/>
                  </a:ext>
                </a:extLst>
              </p:cNvPr>
              <p:cNvSpPr/>
              <p:nvPr/>
            </p:nvSpPr>
            <p:spPr>
              <a:xfrm rot="-4440000">
                <a:off x="10032" y="353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25" name="Line 26">
                <a:extLst>
                  <a:ext uri="{FF2B5EF4-FFF2-40B4-BE49-F238E27FC236}">
                    <a16:creationId xmlns:a16="http://schemas.microsoft.com/office/drawing/2014/main" id="{96D18E1D-416F-060B-6045-751FE208E59B}"/>
                  </a:ext>
                </a:extLst>
              </p:cNvPr>
              <p:cNvSpPr/>
              <p:nvPr/>
            </p:nvSpPr>
            <p:spPr>
              <a:xfrm rot="-4440000">
                <a:off x="9991" y="330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26" name="Line 26">
                <a:extLst>
                  <a:ext uri="{FF2B5EF4-FFF2-40B4-BE49-F238E27FC236}">
                    <a16:creationId xmlns:a16="http://schemas.microsoft.com/office/drawing/2014/main" id="{E1205466-0E2E-F6B8-5B7D-A1CAC54245E7}"/>
                  </a:ext>
                </a:extLst>
              </p:cNvPr>
              <p:cNvSpPr/>
              <p:nvPr/>
            </p:nvSpPr>
            <p:spPr>
              <a:xfrm rot="-4440000">
                <a:off x="10467" y="321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27" name="Line 26">
                <a:extLst>
                  <a:ext uri="{FF2B5EF4-FFF2-40B4-BE49-F238E27FC236}">
                    <a16:creationId xmlns:a16="http://schemas.microsoft.com/office/drawing/2014/main" id="{2746B8FF-A28B-8A67-3438-879050BC5C85}"/>
                  </a:ext>
                </a:extLst>
              </p:cNvPr>
              <p:cNvSpPr/>
              <p:nvPr/>
            </p:nvSpPr>
            <p:spPr>
              <a:xfrm rot="-4440000">
                <a:off x="10248" y="320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25" name="组合 135">
              <a:extLst>
                <a:ext uri="{FF2B5EF4-FFF2-40B4-BE49-F238E27FC236}">
                  <a16:creationId xmlns:a16="http://schemas.microsoft.com/office/drawing/2014/main" id="{8A5EE7E1-2257-D1CC-2DAA-90EB4582BBA5}"/>
                </a:ext>
              </a:extLst>
            </p:cNvPr>
            <p:cNvGrpSpPr/>
            <p:nvPr/>
          </p:nvGrpSpPr>
          <p:grpSpPr>
            <a:xfrm>
              <a:off x="11444" y="6133"/>
              <a:ext cx="1205" cy="771"/>
              <a:chOff x="12253" y="1071"/>
              <a:chExt cx="1205" cy="771"/>
            </a:xfrm>
          </p:grpSpPr>
          <p:sp>
            <p:nvSpPr>
              <p:cNvPr id="32800" name="Line 26">
                <a:extLst>
                  <a:ext uri="{FF2B5EF4-FFF2-40B4-BE49-F238E27FC236}">
                    <a16:creationId xmlns:a16="http://schemas.microsoft.com/office/drawing/2014/main" id="{766893FB-5C5E-F63F-D20D-3C96BA34EE0B}"/>
                  </a:ext>
                </a:extLst>
              </p:cNvPr>
              <p:cNvSpPr/>
              <p:nvPr/>
            </p:nvSpPr>
            <p:spPr>
              <a:xfrm rot="-4740000">
                <a:off x="12774" y="1612"/>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01" name="Line 26">
                <a:extLst>
                  <a:ext uri="{FF2B5EF4-FFF2-40B4-BE49-F238E27FC236}">
                    <a16:creationId xmlns:a16="http://schemas.microsoft.com/office/drawing/2014/main" id="{625DAD2C-1C0A-8559-19FD-2E6709A89FEC}"/>
                  </a:ext>
                </a:extLst>
              </p:cNvPr>
              <p:cNvSpPr/>
              <p:nvPr/>
            </p:nvSpPr>
            <p:spPr>
              <a:xfrm rot="-4740000">
                <a:off x="13244" y="162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02" name="Line 26">
                <a:extLst>
                  <a:ext uri="{FF2B5EF4-FFF2-40B4-BE49-F238E27FC236}">
                    <a16:creationId xmlns:a16="http://schemas.microsoft.com/office/drawing/2014/main" id="{B4452D93-6FE4-EAF6-7939-B4CC0CB6D388}"/>
                  </a:ext>
                </a:extLst>
              </p:cNvPr>
              <p:cNvSpPr/>
              <p:nvPr/>
            </p:nvSpPr>
            <p:spPr>
              <a:xfrm rot="-4740000">
                <a:off x="12790" y="144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03" name="Line 26">
                <a:extLst>
                  <a:ext uri="{FF2B5EF4-FFF2-40B4-BE49-F238E27FC236}">
                    <a16:creationId xmlns:a16="http://schemas.microsoft.com/office/drawing/2014/main" id="{0C13DE9C-E570-32C8-F00C-0FEA4375DA2A}"/>
                  </a:ext>
                </a:extLst>
              </p:cNvPr>
              <p:cNvSpPr/>
              <p:nvPr/>
            </p:nvSpPr>
            <p:spPr>
              <a:xfrm rot="-4740000">
                <a:off x="13173" y="143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04" name="Line 26">
                <a:extLst>
                  <a:ext uri="{FF2B5EF4-FFF2-40B4-BE49-F238E27FC236}">
                    <a16:creationId xmlns:a16="http://schemas.microsoft.com/office/drawing/2014/main" id="{49E858FC-92F7-0C5A-D112-1A069B7BEF5A}"/>
                  </a:ext>
                </a:extLst>
              </p:cNvPr>
              <p:cNvSpPr/>
              <p:nvPr/>
            </p:nvSpPr>
            <p:spPr>
              <a:xfrm rot="-4740000">
                <a:off x="12652" y="127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05" name="Line 26">
                <a:extLst>
                  <a:ext uri="{FF2B5EF4-FFF2-40B4-BE49-F238E27FC236}">
                    <a16:creationId xmlns:a16="http://schemas.microsoft.com/office/drawing/2014/main" id="{A33A58D2-6AB4-862D-905D-40D31A518116}"/>
                  </a:ext>
                </a:extLst>
              </p:cNvPr>
              <p:cNvSpPr/>
              <p:nvPr/>
            </p:nvSpPr>
            <p:spPr>
              <a:xfrm rot="-4740000">
                <a:off x="13077" y="126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06" name="Line 26">
                <a:extLst>
                  <a:ext uri="{FF2B5EF4-FFF2-40B4-BE49-F238E27FC236}">
                    <a16:creationId xmlns:a16="http://schemas.microsoft.com/office/drawing/2014/main" id="{228D4A31-F354-79E9-A906-B7C3FC02D5EB}"/>
                  </a:ext>
                </a:extLst>
              </p:cNvPr>
              <p:cNvSpPr/>
              <p:nvPr/>
            </p:nvSpPr>
            <p:spPr>
              <a:xfrm rot="-4740000">
                <a:off x="12725" y="109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07" name="Line 26">
                <a:extLst>
                  <a:ext uri="{FF2B5EF4-FFF2-40B4-BE49-F238E27FC236}">
                    <a16:creationId xmlns:a16="http://schemas.microsoft.com/office/drawing/2014/main" id="{C1C7D6A5-2248-539A-A95F-294FEF42E7B8}"/>
                  </a:ext>
                </a:extLst>
              </p:cNvPr>
              <p:cNvSpPr/>
              <p:nvPr/>
            </p:nvSpPr>
            <p:spPr>
              <a:xfrm rot="-4740000">
                <a:off x="13108" y="108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08" name="Line 26">
                <a:extLst>
                  <a:ext uri="{FF2B5EF4-FFF2-40B4-BE49-F238E27FC236}">
                    <a16:creationId xmlns:a16="http://schemas.microsoft.com/office/drawing/2014/main" id="{F13F4E93-F71F-2A2E-1945-B7114BE37722}"/>
                  </a:ext>
                </a:extLst>
              </p:cNvPr>
              <p:cNvSpPr/>
              <p:nvPr/>
            </p:nvSpPr>
            <p:spPr>
              <a:xfrm rot="-4740000">
                <a:off x="12810" y="939"/>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09" name="Line 26">
                <a:extLst>
                  <a:ext uri="{FF2B5EF4-FFF2-40B4-BE49-F238E27FC236}">
                    <a16:creationId xmlns:a16="http://schemas.microsoft.com/office/drawing/2014/main" id="{0FB5891A-58D2-693A-C144-F36D3F45C3F1}"/>
                  </a:ext>
                </a:extLst>
              </p:cNvPr>
              <p:cNvSpPr/>
              <p:nvPr/>
            </p:nvSpPr>
            <p:spPr>
              <a:xfrm rot="-4740000">
                <a:off x="13145" y="933"/>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10" name="Line 26">
                <a:extLst>
                  <a:ext uri="{FF2B5EF4-FFF2-40B4-BE49-F238E27FC236}">
                    <a16:creationId xmlns:a16="http://schemas.microsoft.com/office/drawing/2014/main" id="{CF1E8838-22DA-26BB-D3D8-407AF2905B1D}"/>
                  </a:ext>
                </a:extLst>
              </p:cNvPr>
              <p:cNvSpPr/>
              <p:nvPr/>
            </p:nvSpPr>
            <p:spPr>
              <a:xfrm rot="-4740000">
                <a:off x="12377" y="161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811" name="Line 26">
                <a:extLst>
                  <a:ext uri="{FF2B5EF4-FFF2-40B4-BE49-F238E27FC236}">
                    <a16:creationId xmlns:a16="http://schemas.microsoft.com/office/drawing/2014/main" id="{A6635932-38B0-CB39-3D43-4361A1B67227}"/>
                  </a:ext>
                </a:extLst>
              </p:cNvPr>
              <p:cNvSpPr/>
              <p:nvPr/>
            </p:nvSpPr>
            <p:spPr>
              <a:xfrm rot="-4740000">
                <a:off x="12425" y="1446"/>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26" name="组合 128">
              <a:extLst>
                <a:ext uri="{FF2B5EF4-FFF2-40B4-BE49-F238E27FC236}">
                  <a16:creationId xmlns:a16="http://schemas.microsoft.com/office/drawing/2014/main" id="{499EB905-AC66-D7BE-EE67-CE7FBF327BA0}"/>
                </a:ext>
              </a:extLst>
            </p:cNvPr>
            <p:cNvGrpSpPr/>
            <p:nvPr/>
          </p:nvGrpSpPr>
          <p:grpSpPr>
            <a:xfrm>
              <a:off x="11392" y="4520"/>
              <a:ext cx="1490" cy="1478"/>
              <a:chOff x="13931" y="925"/>
              <a:chExt cx="1490" cy="1478"/>
            </a:xfrm>
          </p:grpSpPr>
          <p:sp>
            <p:nvSpPr>
              <p:cNvPr id="32778" name="Line 26">
                <a:extLst>
                  <a:ext uri="{FF2B5EF4-FFF2-40B4-BE49-F238E27FC236}">
                    <a16:creationId xmlns:a16="http://schemas.microsoft.com/office/drawing/2014/main" id="{03401B24-FA41-40BB-B930-F7990C4EFF4E}"/>
                  </a:ext>
                </a:extLst>
              </p:cNvPr>
              <p:cNvSpPr/>
              <p:nvPr/>
            </p:nvSpPr>
            <p:spPr>
              <a:xfrm rot="-4380000">
                <a:off x="14918" y="131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79" name="Line 26">
                <a:extLst>
                  <a:ext uri="{FF2B5EF4-FFF2-40B4-BE49-F238E27FC236}">
                    <a16:creationId xmlns:a16="http://schemas.microsoft.com/office/drawing/2014/main" id="{FF0177AC-BA93-F012-B2B6-BF004039F415}"/>
                  </a:ext>
                </a:extLst>
              </p:cNvPr>
              <p:cNvSpPr/>
              <p:nvPr/>
            </p:nvSpPr>
            <p:spPr>
              <a:xfrm rot="-4380000">
                <a:off x="14976" y="181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0" name="Line 26">
                <a:extLst>
                  <a:ext uri="{FF2B5EF4-FFF2-40B4-BE49-F238E27FC236}">
                    <a16:creationId xmlns:a16="http://schemas.microsoft.com/office/drawing/2014/main" id="{2A1CC3AD-43FD-1A73-6E6D-AEA635A1C2A4}"/>
                  </a:ext>
                </a:extLst>
              </p:cNvPr>
              <p:cNvSpPr/>
              <p:nvPr/>
            </p:nvSpPr>
            <p:spPr>
              <a:xfrm rot="-4380000">
                <a:off x="14766" y="212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1" name="Line 26">
                <a:extLst>
                  <a:ext uri="{FF2B5EF4-FFF2-40B4-BE49-F238E27FC236}">
                    <a16:creationId xmlns:a16="http://schemas.microsoft.com/office/drawing/2014/main" id="{14120F05-7DC7-D8E0-5D16-5852E20AA9D2}"/>
                  </a:ext>
                </a:extLst>
              </p:cNvPr>
              <p:cNvSpPr/>
              <p:nvPr/>
            </p:nvSpPr>
            <p:spPr>
              <a:xfrm rot="-4380000">
                <a:off x="14578" y="213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2" name="Line 26">
                <a:extLst>
                  <a:ext uri="{FF2B5EF4-FFF2-40B4-BE49-F238E27FC236}">
                    <a16:creationId xmlns:a16="http://schemas.microsoft.com/office/drawing/2014/main" id="{138FABFE-4DFA-D5A2-0D73-E67D688A8A74}"/>
                  </a:ext>
                </a:extLst>
              </p:cNvPr>
              <p:cNvSpPr/>
              <p:nvPr/>
            </p:nvSpPr>
            <p:spPr>
              <a:xfrm rot="-4380000">
                <a:off x="14666" y="165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3" name="Line 26">
                <a:extLst>
                  <a:ext uri="{FF2B5EF4-FFF2-40B4-BE49-F238E27FC236}">
                    <a16:creationId xmlns:a16="http://schemas.microsoft.com/office/drawing/2014/main" id="{27E6E96D-FACA-C33F-5D6B-3675B3C055FC}"/>
                  </a:ext>
                </a:extLst>
              </p:cNvPr>
              <p:cNvSpPr/>
              <p:nvPr/>
            </p:nvSpPr>
            <p:spPr>
              <a:xfrm rot="-4380000">
                <a:off x="14451" y="190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4" name="Line 26">
                <a:extLst>
                  <a:ext uri="{FF2B5EF4-FFF2-40B4-BE49-F238E27FC236}">
                    <a16:creationId xmlns:a16="http://schemas.microsoft.com/office/drawing/2014/main" id="{1A4F598C-B9D0-2C70-EC71-0FB45DEAFFDD}"/>
                  </a:ext>
                </a:extLst>
              </p:cNvPr>
              <p:cNvSpPr/>
              <p:nvPr/>
            </p:nvSpPr>
            <p:spPr>
              <a:xfrm rot="-4380000">
                <a:off x="14268" y="218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5" name="Line 26">
                <a:extLst>
                  <a:ext uri="{FF2B5EF4-FFF2-40B4-BE49-F238E27FC236}">
                    <a16:creationId xmlns:a16="http://schemas.microsoft.com/office/drawing/2014/main" id="{E5ABC2E0-E70E-C4BD-5D7F-0FAAFAA1E1FD}"/>
                  </a:ext>
                </a:extLst>
              </p:cNvPr>
              <p:cNvSpPr/>
              <p:nvPr/>
            </p:nvSpPr>
            <p:spPr>
              <a:xfrm rot="-4380000">
                <a:off x="14716" y="1256"/>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6" name="Line 26">
                <a:extLst>
                  <a:ext uri="{FF2B5EF4-FFF2-40B4-BE49-F238E27FC236}">
                    <a16:creationId xmlns:a16="http://schemas.microsoft.com/office/drawing/2014/main" id="{706E4D75-7763-0F01-AD19-A1FFC9BE7F15}"/>
                  </a:ext>
                </a:extLst>
              </p:cNvPr>
              <p:cNvSpPr/>
              <p:nvPr/>
            </p:nvSpPr>
            <p:spPr>
              <a:xfrm rot="-4380000">
                <a:off x="14493" y="152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7" name="Line 26">
                <a:extLst>
                  <a:ext uri="{FF2B5EF4-FFF2-40B4-BE49-F238E27FC236}">
                    <a16:creationId xmlns:a16="http://schemas.microsoft.com/office/drawing/2014/main" id="{784228F9-66F0-994C-EB86-06F93DF251E3}"/>
                  </a:ext>
                </a:extLst>
              </p:cNvPr>
              <p:cNvSpPr/>
              <p:nvPr/>
            </p:nvSpPr>
            <p:spPr>
              <a:xfrm rot="-4380000">
                <a:off x="14070" y="209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8" name="Line 26">
                <a:extLst>
                  <a:ext uri="{FF2B5EF4-FFF2-40B4-BE49-F238E27FC236}">
                    <a16:creationId xmlns:a16="http://schemas.microsoft.com/office/drawing/2014/main" id="{03134954-88E3-1650-95CF-91519AE0CC9B}"/>
                  </a:ext>
                </a:extLst>
              </p:cNvPr>
              <p:cNvSpPr/>
              <p:nvPr/>
            </p:nvSpPr>
            <p:spPr>
              <a:xfrm rot="-4380000">
                <a:off x="14268" y="180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89" name="Line 26">
                <a:extLst>
                  <a:ext uri="{FF2B5EF4-FFF2-40B4-BE49-F238E27FC236}">
                    <a16:creationId xmlns:a16="http://schemas.microsoft.com/office/drawing/2014/main" id="{2974EC85-7CDA-B2E5-D771-02BBB679F695}"/>
                  </a:ext>
                </a:extLst>
              </p:cNvPr>
              <p:cNvSpPr/>
              <p:nvPr/>
            </p:nvSpPr>
            <p:spPr>
              <a:xfrm rot="-4380000">
                <a:off x="13921" y="196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0" name="Line 26">
                <a:extLst>
                  <a:ext uri="{FF2B5EF4-FFF2-40B4-BE49-F238E27FC236}">
                    <a16:creationId xmlns:a16="http://schemas.microsoft.com/office/drawing/2014/main" id="{7AFCFF5B-C37B-02E5-E36B-8083C3C8DE59}"/>
                  </a:ext>
                </a:extLst>
              </p:cNvPr>
              <p:cNvSpPr/>
              <p:nvPr/>
            </p:nvSpPr>
            <p:spPr>
              <a:xfrm rot="-4380000">
                <a:off x="13814" y="185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1" name="Line 26">
                <a:extLst>
                  <a:ext uri="{FF2B5EF4-FFF2-40B4-BE49-F238E27FC236}">
                    <a16:creationId xmlns:a16="http://schemas.microsoft.com/office/drawing/2014/main" id="{DE67C543-5465-A1FF-F8CF-843ED03561B8}"/>
                  </a:ext>
                </a:extLst>
              </p:cNvPr>
              <p:cNvSpPr/>
              <p:nvPr/>
            </p:nvSpPr>
            <p:spPr>
              <a:xfrm rot="-4380000">
                <a:off x="14376" y="141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2" name="Line 26">
                <a:extLst>
                  <a:ext uri="{FF2B5EF4-FFF2-40B4-BE49-F238E27FC236}">
                    <a16:creationId xmlns:a16="http://schemas.microsoft.com/office/drawing/2014/main" id="{A9DA5045-7145-690E-4BB5-BA67CA3FB903}"/>
                  </a:ext>
                </a:extLst>
              </p:cNvPr>
              <p:cNvSpPr/>
              <p:nvPr/>
            </p:nvSpPr>
            <p:spPr>
              <a:xfrm rot="-4380000">
                <a:off x="14036" y="158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3" name="Line 26">
                <a:extLst>
                  <a:ext uri="{FF2B5EF4-FFF2-40B4-BE49-F238E27FC236}">
                    <a16:creationId xmlns:a16="http://schemas.microsoft.com/office/drawing/2014/main" id="{E753CDE4-C298-9BE8-F0DC-CDF0F202FEE0}"/>
                  </a:ext>
                </a:extLst>
              </p:cNvPr>
              <p:cNvSpPr/>
              <p:nvPr/>
            </p:nvSpPr>
            <p:spPr>
              <a:xfrm rot="-4380000">
                <a:off x="14601" y="114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4" name="Line 26">
                <a:extLst>
                  <a:ext uri="{FF2B5EF4-FFF2-40B4-BE49-F238E27FC236}">
                    <a16:creationId xmlns:a16="http://schemas.microsoft.com/office/drawing/2014/main" id="{1E42D1A3-83D3-2708-FD9D-940D74D9ED6B}"/>
                  </a:ext>
                </a:extLst>
              </p:cNvPr>
              <p:cNvSpPr/>
              <p:nvPr/>
            </p:nvSpPr>
            <p:spPr>
              <a:xfrm rot="-4380000">
                <a:off x="14146" y="168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5" name="Line 26">
                <a:extLst>
                  <a:ext uri="{FF2B5EF4-FFF2-40B4-BE49-F238E27FC236}">
                    <a16:creationId xmlns:a16="http://schemas.microsoft.com/office/drawing/2014/main" id="{8CD4EA01-4319-9B16-A612-5DF4BC61E743}"/>
                  </a:ext>
                </a:extLst>
              </p:cNvPr>
              <p:cNvSpPr/>
              <p:nvPr/>
            </p:nvSpPr>
            <p:spPr>
              <a:xfrm rot="-4380000">
                <a:off x="14229" y="131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6" name="Line 26">
                <a:extLst>
                  <a:ext uri="{FF2B5EF4-FFF2-40B4-BE49-F238E27FC236}">
                    <a16:creationId xmlns:a16="http://schemas.microsoft.com/office/drawing/2014/main" id="{8125DFA7-0A3A-7F95-0BA3-A1754C6064EB}"/>
                  </a:ext>
                </a:extLst>
              </p:cNvPr>
              <p:cNvSpPr/>
              <p:nvPr/>
            </p:nvSpPr>
            <p:spPr>
              <a:xfrm rot="-4380000">
                <a:off x="14451" y="102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7" name="Line 26">
                <a:extLst>
                  <a:ext uri="{FF2B5EF4-FFF2-40B4-BE49-F238E27FC236}">
                    <a16:creationId xmlns:a16="http://schemas.microsoft.com/office/drawing/2014/main" id="{72805D40-A4CB-C53D-CF0D-5571CE921BC9}"/>
                  </a:ext>
                </a:extLst>
              </p:cNvPr>
              <p:cNvSpPr/>
              <p:nvPr/>
            </p:nvSpPr>
            <p:spPr>
              <a:xfrm rot="-4380000">
                <a:off x="15202" y="149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8" name="Line 26">
                <a:extLst>
                  <a:ext uri="{FF2B5EF4-FFF2-40B4-BE49-F238E27FC236}">
                    <a16:creationId xmlns:a16="http://schemas.microsoft.com/office/drawing/2014/main" id="{4CB979E8-3A33-536F-783A-EFD77E14713B}"/>
                  </a:ext>
                </a:extLst>
              </p:cNvPr>
              <p:cNvSpPr/>
              <p:nvPr/>
            </p:nvSpPr>
            <p:spPr>
              <a:xfrm rot="-4380000">
                <a:off x="15049" y="145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99" name="Line 26">
                <a:extLst>
                  <a:ext uri="{FF2B5EF4-FFF2-40B4-BE49-F238E27FC236}">
                    <a16:creationId xmlns:a16="http://schemas.microsoft.com/office/drawing/2014/main" id="{EC2A0B03-A38C-E25C-A9AA-1DBE9CDFD6BD}"/>
                  </a:ext>
                </a:extLst>
              </p:cNvPr>
              <p:cNvSpPr/>
              <p:nvPr/>
            </p:nvSpPr>
            <p:spPr>
              <a:xfrm rot="-4380000">
                <a:off x="14781" y="180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27" name="Line 26">
              <a:extLst>
                <a:ext uri="{FF2B5EF4-FFF2-40B4-BE49-F238E27FC236}">
                  <a16:creationId xmlns:a16="http://schemas.microsoft.com/office/drawing/2014/main" id="{A5A960F6-27D3-FC2E-DA28-C1CF903EF719}"/>
                </a:ext>
              </a:extLst>
            </p:cNvPr>
            <p:cNvSpPr/>
            <p:nvPr/>
          </p:nvSpPr>
          <p:spPr>
            <a:xfrm rot="7140000" flipH="1">
              <a:off x="12532" y="6295"/>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28" name="Line 26">
              <a:extLst>
                <a:ext uri="{FF2B5EF4-FFF2-40B4-BE49-F238E27FC236}">
                  <a16:creationId xmlns:a16="http://schemas.microsoft.com/office/drawing/2014/main" id="{D6BC152D-666E-FF1D-077D-6F55F177C5B0}"/>
                </a:ext>
              </a:extLst>
            </p:cNvPr>
            <p:cNvSpPr/>
            <p:nvPr/>
          </p:nvSpPr>
          <p:spPr>
            <a:xfrm rot="7140000" flipH="1">
              <a:off x="12774" y="6467"/>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29" name="Line 26">
              <a:extLst>
                <a:ext uri="{FF2B5EF4-FFF2-40B4-BE49-F238E27FC236}">
                  <a16:creationId xmlns:a16="http://schemas.microsoft.com/office/drawing/2014/main" id="{99CB7120-EFF6-CF54-2A0D-39E030A76083}"/>
                </a:ext>
              </a:extLst>
            </p:cNvPr>
            <p:cNvSpPr/>
            <p:nvPr/>
          </p:nvSpPr>
          <p:spPr>
            <a:xfrm rot="7140000" flipH="1">
              <a:off x="13057" y="6650"/>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0" name="Line 26">
              <a:extLst>
                <a:ext uri="{FF2B5EF4-FFF2-40B4-BE49-F238E27FC236}">
                  <a16:creationId xmlns:a16="http://schemas.microsoft.com/office/drawing/2014/main" id="{C8B20544-B6D1-4E7A-D3EE-718B3D8CFF64}"/>
                </a:ext>
              </a:extLst>
            </p:cNvPr>
            <p:cNvSpPr/>
            <p:nvPr/>
          </p:nvSpPr>
          <p:spPr>
            <a:xfrm rot="7140000" flipH="1">
              <a:off x="12648" y="6128"/>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1" name="Line 26">
              <a:extLst>
                <a:ext uri="{FF2B5EF4-FFF2-40B4-BE49-F238E27FC236}">
                  <a16:creationId xmlns:a16="http://schemas.microsoft.com/office/drawing/2014/main" id="{C836AD12-1596-709C-2A3E-C572EB8FBAA3}"/>
                </a:ext>
              </a:extLst>
            </p:cNvPr>
            <p:cNvSpPr/>
            <p:nvPr/>
          </p:nvSpPr>
          <p:spPr>
            <a:xfrm rot="7140000" flipH="1">
              <a:off x="12904" y="6328"/>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 name="Line 26">
              <a:extLst>
                <a:ext uri="{FF2B5EF4-FFF2-40B4-BE49-F238E27FC236}">
                  <a16:creationId xmlns:a16="http://schemas.microsoft.com/office/drawing/2014/main" id="{4EEDA83C-1C51-F5C8-613F-93B05DCB6641}"/>
                </a:ext>
              </a:extLst>
            </p:cNvPr>
            <p:cNvSpPr/>
            <p:nvPr/>
          </p:nvSpPr>
          <p:spPr>
            <a:xfrm rot="7140000" flipH="1">
              <a:off x="13187" y="6511"/>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 name="Line 26">
              <a:extLst>
                <a:ext uri="{FF2B5EF4-FFF2-40B4-BE49-F238E27FC236}">
                  <a16:creationId xmlns:a16="http://schemas.microsoft.com/office/drawing/2014/main" id="{5DF9490F-4C8F-A5A6-8C38-3FC145FE4A9C}"/>
                </a:ext>
              </a:extLst>
            </p:cNvPr>
            <p:cNvSpPr/>
            <p:nvPr/>
          </p:nvSpPr>
          <p:spPr>
            <a:xfrm rot="7140000" flipH="1">
              <a:off x="12763" y="597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4" name="Line 26">
              <a:extLst>
                <a:ext uri="{FF2B5EF4-FFF2-40B4-BE49-F238E27FC236}">
                  <a16:creationId xmlns:a16="http://schemas.microsoft.com/office/drawing/2014/main" id="{AC4E4746-F4F9-43DE-F922-8450B89565A7}"/>
                </a:ext>
              </a:extLst>
            </p:cNvPr>
            <p:cNvSpPr/>
            <p:nvPr/>
          </p:nvSpPr>
          <p:spPr>
            <a:xfrm rot="7140000" flipH="1">
              <a:off x="13005" y="6146"/>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5" name="Line 26">
              <a:extLst>
                <a:ext uri="{FF2B5EF4-FFF2-40B4-BE49-F238E27FC236}">
                  <a16:creationId xmlns:a16="http://schemas.microsoft.com/office/drawing/2014/main" id="{C9023493-C03A-27CF-F582-FD9FE0FF754F}"/>
                </a:ext>
              </a:extLst>
            </p:cNvPr>
            <p:cNvSpPr/>
            <p:nvPr/>
          </p:nvSpPr>
          <p:spPr>
            <a:xfrm rot="7140000" flipH="1">
              <a:off x="12904" y="527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6" name="Line 26">
              <a:extLst>
                <a:ext uri="{FF2B5EF4-FFF2-40B4-BE49-F238E27FC236}">
                  <a16:creationId xmlns:a16="http://schemas.microsoft.com/office/drawing/2014/main" id="{E4BD3B17-7CAB-8614-8B3A-B4040DE0EE53}"/>
                </a:ext>
              </a:extLst>
            </p:cNvPr>
            <p:cNvSpPr/>
            <p:nvPr/>
          </p:nvSpPr>
          <p:spPr>
            <a:xfrm rot="7140000" flipH="1">
              <a:off x="12871" y="5798"/>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7" name="Line 26">
              <a:extLst>
                <a:ext uri="{FF2B5EF4-FFF2-40B4-BE49-F238E27FC236}">
                  <a16:creationId xmlns:a16="http://schemas.microsoft.com/office/drawing/2014/main" id="{F2D4E8C7-0230-3641-01E1-BD646F383737}"/>
                </a:ext>
              </a:extLst>
            </p:cNvPr>
            <p:cNvSpPr/>
            <p:nvPr/>
          </p:nvSpPr>
          <p:spPr>
            <a:xfrm rot="7140000" flipH="1">
              <a:off x="13161" y="601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8" name="Line 26">
              <a:extLst>
                <a:ext uri="{FF2B5EF4-FFF2-40B4-BE49-F238E27FC236}">
                  <a16:creationId xmlns:a16="http://schemas.microsoft.com/office/drawing/2014/main" id="{AEF4AC9D-1D32-249D-3C62-E997A4691719}"/>
                </a:ext>
              </a:extLst>
            </p:cNvPr>
            <p:cNvSpPr/>
            <p:nvPr/>
          </p:nvSpPr>
          <p:spPr>
            <a:xfrm rot="7140000" flipH="1">
              <a:off x="12763" y="5455"/>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9" name="Line 26">
              <a:extLst>
                <a:ext uri="{FF2B5EF4-FFF2-40B4-BE49-F238E27FC236}">
                  <a16:creationId xmlns:a16="http://schemas.microsoft.com/office/drawing/2014/main" id="{8E285AFB-122D-3842-BB31-43360366E020}"/>
                </a:ext>
              </a:extLst>
            </p:cNvPr>
            <p:cNvSpPr/>
            <p:nvPr/>
          </p:nvSpPr>
          <p:spPr>
            <a:xfrm rot="7140000" flipH="1">
              <a:off x="13045" y="5635"/>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0" name="Line 26">
              <a:extLst>
                <a:ext uri="{FF2B5EF4-FFF2-40B4-BE49-F238E27FC236}">
                  <a16:creationId xmlns:a16="http://schemas.microsoft.com/office/drawing/2014/main" id="{8A975160-EDD7-E8FE-620C-1E58D73049C5}"/>
                </a:ext>
              </a:extLst>
            </p:cNvPr>
            <p:cNvSpPr/>
            <p:nvPr/>
          </p:nvSpPr>
          <p:spPr>
            <a:xfrm rot="7140000" flipH="1">
              <a:off x="13095" y="541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1" name="Line 26">
              <a:extLst>
                <a:ext uri="{FF2B5EF4-FFF2-40B4-BE49-F238E27FC236}">
                  <a16:creationId xmlns:a16="http://schemas.microsoft.com/office/drawing/2014/main" id="{C33828ED-527C-BECE-C78D-58855AF2B473}"/>
                </a:ext>
              </a:extLst>
            </p:cNvPr>
            <p:cNvSpPr/>
            <p:nvPr/>
          </p:nvSpPr>
          <p:spPr>
            <a:xfrm rot="7140000" flipH="1">
              <a:off x="12471" y="587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2" name="Line 26">
              <a:extLst>
                <a:ext uri="{FF2B5EF4-FFF2-40B4-BE49-F238E27FC236}">
                  <a16:creationId xmlns:a16="http://schemas.microsoft.com/office/drawing/2014/main" id="{876F434C-CD98-2AF5-A902-77E343DC15BC}"/>
                </a:ext>
              </a:extLst>
            </p:cNvPr>
            <p:cNvSpPr/>
            <p:nvPr/>
          </p:nvSpPr>
          <p:spPr>
            <a:xfrm rot="7140000" flipH="1">
              <a:off x="12629" y="5711"/>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 name="Line 26">
              <a:extLst>
                <a:ext uri="{FF2B5EF4-FFF2-40B4-BE49-F238E27FC236}">
                  <a16:creationId xmlns:a16="http://schemas.microsoft.com/office/drawing/2014/main" id="{844A3D89-058D-22B6-9ACC-C05A161E94D9}"/>
                </a:ext>
              </a:extLst>
            </p:cNvPr>
            <p:cNvSpPr/>
            <p:nvPr/>
          </p:nvSpPr>
          <p:spPr>
            <a:xfrm rot="7140000" flipH="1">
              <a:off x="12697" y="670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nvGrpSpPr>
            <p:cNvPr id="44" name="组合 136">
              <a:extLst>
                <a:ext uri="{FF2B5EF4-FFF2-40B4-BE49-F238E27FC236}">
                  <a16:creationId xmlns:a16="http://schemas.microsoft.com/office/drawing/2014/main" id="{E7558A37-F076-48EF-F7BF-44665B653465}"/>
                </a:ext>
              </a:extLst>
            </p:cNvPr>
            <p:cNvGrpSpPr/>
            <p:nvPr/>
          </p:nvGrpSpPr>
          <p:grpSpPr>
            <a:xfrm>
              <a:off x="10525" y="4352"/>
              <a:ext cx="1409" cy="1167"/>
              <a:chOff x="12793" y="3800"/>
              <a:chExt cx="1409" cy="1167"/>
            </a:xfrm>
          </p:grpSpPr>
          <p:sp>
            <p:nvSpPr>
              <p:cNvPr id="56" name="Line 26">
                <a:extLst>
                  <a:ext uri="{FF2B5EF4-FFF2-40B4-BE49-F238E27FC236}">
                    <a16:creationId xmlns:a16="http://schemas.microsoft.com/office/drawing/2014/main" id="{8652BF9E-946F-8909-226E-BC43D204F883}"/>
                  </a:ext>
                </a:extLst>
              </p:cNvPr>
              <p:cNvSpPr/>
              <p:nvPr/>
            </p:nvSpPr>
            <p:spPr>
              <a:xfrm rot="6240000" flipH="1">
                <a:off x="12850" y="439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57" name="Line 26">
                <a:extLst>
                  <a:ext uri="{FF2B5EF4-FFF2-40B4-BE49-F238E27FC236}">
                    <a16:creationId xmlns:a16="http://schemas.microsoft.com/office/drawing/2014/main" id="{4826E66A-266B-0D6E-758E-8A635D5EBEB9}"/>
                  </a:ext>
                </a:extLst>
              </p:cNvPr>
              <p:cNvSpPr/>
              <p:nvPr/>
            </p:nvSpPr>
            <p:spPr>
              <a:xfrm rot="6240000" flipH="1">
                <a:off x="13092" y="4571"/>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58" name="Line 26">
                <a:extLst>
                  <a:ext uri="{FF2B5EF4-FFF2-40B4-BE49-F238E27FC236}">
                    <a16:creationId xmlns:a16="http://schemas.microsoft.com/office/drawing/2014/main" id="{0796A730-913A-4131-E206-849000B53F50}"/>
                  </a:ext>
                </a:extLst>
              </p:cNvPr>
              <p:cNvSpPr/>
              <p:nvPr/>
            </p:nvSpPr>
            <p:spPr>
              <a:xfrm rot="6240000" flipH="1">
                <a:off x="13375" y="4754"/>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59" name="Line 26">
                <a:extLst>
                  <a:ext uri="{FF2B5EF4-FFF2-40B4-BE49-F238E27FC236}">
                    <a16:creationId xmlns:a16="http://schemas.microsoft.com/office/drawing/2014/main" id="{17D32F0D-D24B-E6CC-3B78-C40BA2F66471}"/>
                  </a:ext>
                </a:extLst>
              </p:cNvPr>
              <p:cNvSpPr/>
              <p:nvPr/>
            </p:nvSpPr>
            <p:spPr>
              <a:xfrm rot="6240000" flipH="1">
                <a:off x="12966" y="423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60" name="Line 26">
                <a:extLst>
                  <a:ext uri="{FF2B5EF4-FFF2-40B4-BE49-F238E27FC236}">
                    <a16:creationId xmlns:a16="http://schemas.microsoft.com/office/drawing/2014/main" id="{40327DEC-683D-166B-3B87-FBFE3E1264A2}"/>
                  </a:ext>
                </a:extLst>
              </p:cNvPr>
              <p:cNvSpPr/>
              <p:nvPr/>
            </p:nvSpPr>
            <p:spPr>
              <a:xfrm rot="6240000" flipH="1">
                <a:off x="13222" y="443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61" name="Line 26">
                <a:extLst>
                  <a:ext uri="{FF2B5EF4-FFF2-40B4-BE49-F238E27FC236}">
                    <a16:creationId xmlns:a16="http://schemas.microsoft.com/office/drawing/2014/main" id="{B42E55BE-EF5C-ECC7-9428-3F0A075A9AF1}"/>
                  </a:ext>
                </a:extLst>
              </p:cNvPr>
              <p:cNvSpPr/>
              <p:nvPr/>
            </p:nvSpPr>
            <p:spPr>
              <a:xfrm rot="6240000" flipH="1">
                <a:off x="13505" y="4615"/>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62" name="Line 26">
                <a:extLst>
                  <a:ext uri="{FF2B5EF4-FFF2-40B4-BE49-F238E27FC236}">
                    <a16:creationId xmlns:a16="http://schemas.microsoft.com/office/drawing/2014/main" id="{BC69FD31-1B9C-E6F4-9123-ABF7EC5B7860}"/>
                  </a:ext>
                </a:extLst>
              </p:cNvPr>
              <p:cNvSpPr/>
              <p:nvPr/>
            </p:nvSpPr>
            <p:spPr>
              <a:xfrm rot="6240000" flipH="1">
                <a:off x="13081" y="4077"/>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63" name="Line 26">
                <a:extLst>
                  <a:ext uri="{FF2B5EF4-FFF2-40B4-BE49-F238E27FC236}">
                    <a16:creationId xmlns:a16="http://schemas.microsoft.com/office/drawing/2014/main" id="{6D7F98DE-238D-3543-D16B-8E19CE0B3FFF}"/>
                  </a:ext>
                </a:extLst>
              </p:cNvPr>
              <p:cNvSpPr/>
              <p:nvPr/>
            </p:nvSpPr>
            <p:spPr>
              <a:xfrm rot="6240000" flipH="1">
                <a:off x="13323" y="4250"/>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68" name="Line 26">
                <a:extLst>
                  <a:ext uri="{FF2B5EF4-FFF2-40B4-BE49-F238E27FC236}">
                    <a16:creationId xmlns:a16="http://schemas.microsoft.com/office/drawing/2014/main" id="{644C1A22-4A6F-A776-0F9A-8ADD5DD4711B}"/>
                  </a:ext>
                </a:extLst>
              </p:cNvPr>
              <p:cNvSpPr/>
              <p:nvPr/>
            </p:nvSpPr>
            <p:spPr>
              <a:xfrm rot="6240000" flipH="1">
                <a:off x="13606" y="443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69" name="Line 26">
                <a:extLst>
                  <a:ext uri="{FF2B5EF4-FFF2-40B4-BE49-F238E27FC236}">
                    <a16:creationId xmlns:a16="http://schemas.microsoft.com/office/drawing/2014/main" id="{DFCBE568-97DE-AC84-47C2-60609EB62BB2}"/>
                  </a:ext>
                </a:extLst>
              </p:cNvPr>
              <p:cNvSpPr/>
              <p:nvPr/>
            </p:nvSpPr>
            <p:spPr>
              <a:xfrm rot="6240000" flipH="1">
                <a:off x="13189" y="390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71" name="Line 26">
                <a:extLst>
                  <a:ext uri="{FF2B5EF4-FFF2-40B4-BE49-F238E27FC236}">
                    <a16:creationId xmlns:a16="http://schemas.microsoft.com/office/drawing/2014/main" id="{86B76995-176A-C2E3-6FFB-A25D409F75A4}"/>
                  </a:ext>
                </a:extLst>
              </p:cNvPr>
              <p:cNvSpPr/>
              <p:nvPr/>
            </p:nvSpPr>
            <p:spPr>
              <a:xfrm rot="6240000" flipH="1">
                <a:off x="13479" y="4123"/>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72" name="Line 26">
                <a:extLst>
                  <a:ext uri="{FF2B5EF4-FFF2-40B4-BE49-F238E27FC236}">
                    <a16:creationId xmlns:a16="http://schemas.microsoft.com/office/drawing/2014/main" id="{C344541A-A5FE-0CE1-94E6-E51D64756DAC}"/>
                  </a:ext>
                </a:extLst>
              </p:cNvPr>
              <p:cNvSpPr/>
              <p:nvPr/>
            </p:nvSpPr>
            <p:spPr>
              <a:xfrm rot="6240000" flipH="1">
                <a:off x="13734" y="427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73" name="Line 26">
                <a:extLst>
                  <a:ext uri="{FF2B5EF4-FFF2-40B4-BE49-F238E27FC236}">
                    <a16:creationId xmlns:a16="http://schemas.microsoft.com/office/drawing/2014/main" id="{4A4B6FCC-726C-01C1-5513-8AEA85F49849}"/>
                  </a:ext>
                </a:extLst>
              </p:cNvPr>
              <p:cNvSpPr/>
              <p:nvPr/>
            </p:nvSpPr>
            <p:spPr>
              <a:xfrm rot="6240000" flipH="1">
                <a:off x="13363" y="373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74" name="Line 26">
                <a:extLst>
                  <a:ext uri="{FF2B5EF4-FFF2-40B4-BE49-F238E27FC236}">
                    <a16:creationId xmlns:a16="http://schemas.microsoft.com/office/drawing/2014/main" id="{5C53FDEB-3158-81D4-7949-391A87443560}"/>
                  </a:ext>
                </a:extLst>
              </p:cNvPr>
              <p:cNvSpPr/>
              <p:nvPr/>
            </p:nvSpPr>
            <p:spPr>
              <a:xfrm rot="6240000" flipH="1">
                <a:off x="13605" y="3911"/>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75" name="Line 26">
                <a:extLst>
                  <a:ext uri="{FF2B5EF4-FFF2-40B4-BE49-F238E27FC236}">
                    <a16:creationId xmlns:a16="http://schemas.microsoft.com/office/drawing/2014/main" id="{4588984D-D5F2-2371-51AA-2B8C0F37BF90}"/>
                  </a:ext>
                </a:extLst>
              </p:cNvPr>
              <p:cNvSpPr/>
              <p:nvPr/>
            </p:nvSpPr>
            <p:spPr>
              <a:xfrm rot="6240000" flipH="1">
                <a:off x="13888" y="4094"/>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76" name="Line 26">
                <a:extLst>
                  <a:ext uri="{FF2B5EF4-FFF2-40B4-BE49-F238E27FC236}">
                    <a16:creationId xmlns:a16="http://schemas.microsoft.com/office/drawing/2014/main" id="{D7FC4375-BF6E-6DAA-0669-AD65273231D9}"/>
                  </a:ext>
                </a:extLst>
              </p:cNvPr>
              <p:cNvSpPr/>
              <p:nvPr/>
            </p:nvSpPr>
            <p:spPr>
              <a:xfrm rot="6240000" flipH="1">
                <a:off x="13706" y="3729"/>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2777" name="Line 26">
                <a:extLst>
                  <a:ext uri="{FF2B5EF4-FFF2-40B4-BE49-F238E27FC236}">
                    <a16:creationId xmlns:a16="http://schemas.microsoft.com/office/drawing/2014/main" id="{B348E414-F22F-A7C1-823B-53639E82B67D}"/>
                  </a:ext>
                </a:extLst>
              </p:cNvPr>
              <p:cNvSpPr/>
              <p:nvPr/>
            </p:nvSpPr>
            <p:spPr>
              <a:xfrm rot="6240000" flipH="1">
                <a:off x="13989" y="3912"/>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45" name="Line 26">
              <a:extLst>
                <a:ext uri="{FF2B5EF4-FFF2-40B4-BE49-F238E27FC236}">
                  <a16:creationId xmlns:a16="http://schemas.microsoft.com/office/drawing/2014/main" id="{99D6F3B6-005E-5590-21D1-C82E1219F800}"/>
                </a:ext>
              </a:extLst>
            </p:cNvPr>
            <p:cNvSpPr/>
            <p:nvPr/>
          </p:nvSpPr>
          <p:spPr>
            <a:xfrm rot="7140000" flipH="1">
              <a:off x="13112" y="4857"/>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 name="Line 26">
              <a:extLst>
                <a:ext uri="{FF2B5EF4-FFF2-40B4-BE49-F238E27FC236}">
                  <a16:creationId xmlns:a16="http://schemas.microsoft.com/office/drawing/2014/main" id="{5B43B73A-12B3-25A2-6B9B-6108AA2D4DD9}"/>
                </a:ext>
              </a:extLst>
            </p:cNvPr>
            <p:cNvSpPr/>
            <p:nvPr/>
          </p:nvSpPr>
          <p:spPr>
            <a:xfrm rot="7140000" flipH="1">
              <a:off x="13052" y="5064"/>
              <a:ext cx="142" cy="271"/>
            </a:xfrm>
            <a:prstGeom prst="line">
              <a:avLst/>
            </a:prstGeom>
            <a:ln w="31750" cap="flat" cmpd="sng">
              <a:solidFill>
                <a:srgbClr val="008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7" name="Line 26">
              <a:extLst>
                <a:ext uri="{FF2B5EF4-FFF2-40B4-BE49-F238E27FC236}">
                  <a16:creationId xmlns:a16="http://schemas.microsoft.com/office/drawing/2014/main" id="{AA1151B0-51DD-1BAD-56EB-D015D43EF8FB}"/>
                </a:ext>
              </a:extLst>
            </p:cNvPr>
            <p:cNvSpPr/>
            <p:nvPr/>
          </p:nvSpPr>
          <p:spPr>
            <a:xfrm rot="6060000">
              <a:off x="12664" y="4229"/>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8" name="Line 26">
              <a:extLst>
                <a:ext uri="{FF2B5EF4-FFF2-40B4-BE49-F238E27FC236}">
                  <a16:creationId xmlns:a16="http://schemas.microsoft.com/office/drawing/2014/main" id="{8C933265-5A06-F211-8347-87FC08DEA4EC}"/>
                </a:ext>
              </a:extLst>
            </p:cNvPr>
            <p:cNvSpPr/>
            <p:nvPr/>
          </p:nvSpPr>
          <p:spPr>
            <a:xfrm rot="6060000">
              <a:off x="12250" y="423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9" name="Line 26">
              <a:extLst>
                <a:ext uri="{FF2B5EF4-FFF2-40B4-BE49-F238E27FC236}">
                  <a16:creationId xmlns:a16="http://schemas.microsoft.com/office/drawing/2014/main" id="{9A4195D8-C042-4272-128A-001525EF5C5E}"/>
                </a:ext>
              </a:extLst>
            </p:cNvPr>
            <p:cNvSpPr/>
            <p:nvPr/>
          </p:nvSpPr>
          <p:spPr>
            <a:xfrm rot="6060000">
              <a:off x="12761" y="438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50" name="Line 26">
              <a:extLst>
                <a:ext uri="{FF2B5EF4-FFF2-40B4-BE49-F238E27FC236}">
                  <a16:creationId xmlns:a16="http://schemas.microsoft.com/office/drawing/2014/main" id="{3C88BFA9-56C8-1747-A74D-AAEC4878E75A}"/>
                </a:ext>
              </a:extLst>
            </p:cNvPr>
            <p:cNvSpPr/>
            <p:nvPr/>
          </p:nvSpPr>
          <p:spPr>
            <a:xfrm rot="6060000">
              <a:off x="12377" y="4390"/>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51" name="Line 26">
              <a:extLst>
                <a:ext uri="{FF2B5EF4-FFF2-40B4-BE49-F238E27FC236}">
                  <a16:creationId xmlns:a16="http://schemas.microsoft.com/office/drawing/2014/main" id="{75BA550F-F03C-8529-ED5D-31670EFEF0AC}"/>
                </a:ext>
              </a:extLst>
            </p:cNvPr>
            <p:cNvSpPr/>
            <p:nvPr/>
          </p:nvSpPr>
          <p:spPr>
            <a:xfrm rot="6060000">
              <a:off x="12600" y="4544"/>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52" name="Line 26">
              <a:extLst>
                <a:ext uri="{FF2B5EF4-FFF2-40B4-BE49-F238E27FC236}">
                  <a16:creationId xmlns:a16="http://schemas.microsoft.com/office/drawing/2014/main" id="{8604EF5C-EA9E-9F26-4DF3-4DDE17F92620}"/>
                </a:ext>
              </a:extLst>
            </p:cNvPr>
            <p:cNvSpPr/>
            <p:nvPr/>
          </p:nvSpPr>
          <p:spPr>
            <a:xfrm rot="6060000">
              <a:off x="12952" y="4603"/>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53" name="Line 26">
              <a:extLst>
                <a:ext uri="{FF2B5EF4-FFF2-40B4-BE49-F238E27FC236}">
                  <a16:creationId xmlns:a16="http://schemas.microsoft.com/office/drawing/2014/main" id="{86878357-6F78-A311-877A-6EB1E8A01110}"/>
                </a:ext>
              </a:extLst>
            </p:cNvPr>
            <p:cNvSpPr/>
            <p:nvPr/>
          </p:nvSpPr>
          <p:spPr>
            <a:xfrm rot="6060000">
              <a:off x="12867" y="475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54" name="Line 26">
              <a:extLst>
                <a:ext uri="{FF2B5EF4-FFF2-40B4-BE49-F238E27FC236}">
                  <a16:creationId xmlns:a16="http://schemas.microsoft.com/office/drawing/2014/main" id="{20F5CC37-91B3-5770-15F0-BA1CBFD5ABE0}"/>
                </a:ext>
              </a:extLst>
            </p:cNvPr>
            <p:cNvSpPr/>
            <p:nvPr/>
          </p:nvSpPr>
          <p:spPr>
            <a:xfrm rot="6060000">
              <a:off x="13090" y="4221"/>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55" name="Line 26">
              <a:extLst>
                <a:ext uri="{FF2B5EF4-FFF2-40B4-BE49-F238E27FC236}">
                  <a16:creationId xmlns:a16="http://schemas.microsoft.com/office/drawing/2014/main" id="{2F0B4A3D-F8CB-26C7-EA70-B26542B7AF97}"/>
                </a:ext>
              </a:extLst>
            </p:cNvPr>
            <p:cNvSpPr/>
            <p:nvPr/>
          </p:nvSpPr>
          <p:spPr>
            <a:xfrm rot="6060000">
              <a:off x="13125" y="4378"/>
              <a:ext cx="76" cy="339"/>
            </a:xfrm>
            <a:prstGeom prst="line">
              <a:avLst/>
            </a:prstGeom>
            <a:ln w="31750" cap="flat" cmpd="sng">
              <a:solidFill>
                <a:srgbClr val="0A85FF"/>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33052" name="组合 33051">
            <a:extLst>
              <a:ext uri="{FF2B5EF4-FFF2-40B4-BE49-F238E27FC236}">
                <a16:creationId xmlns:a16="http://schemas.microsoft.com/office/drawing/2014/main" id="{E00665A6-D861-ADD1-A66A-0743EDC22CFB}"/>
              </a:ext>
            </a:extLst>
          </p:cNvPr>
          <p:cNvGrpSpPr/>
          <p:nvPr/>
        </p:nvGrpSpPr>
        <p:grpSpPr>
          <a:xfrm>
            <a:off x="2455895" y="3874687"/>
            <a:ext cx="3166330" cy="1788559"/>
            <a:chOff x="8858" y="7360"/>
            <a:chExt cx="4987" cy="2817"/>
          </a:xfrm>
        </p:grpSpPr>
        <p:grpSp>
          <p:nvGrpSpPr>
            <p:cNvPr id="33053" name="组合 398">
              <a:extLst>
                <a:ext uri="{FF2B5EF4-FFF2-40B4-BE49-F238E27FC236}">
                  <a16:creationId xmlns:a16="http://schemas.microsoft.com/office/drawing/2014/main" id="{1CA638EC-6997-795C-7B05-19D37B66D43D}"/>
                </a:ext>
              </a:extLst>
            </p:cNvPr>
            <p:cNvGrpSpPr/>
            <p:nvPr/>
          </p:nvGrpSpPr>
          <p:grpSpPr>
            <a:xfrm>
              <a:off x="10670" y="7360"/>
              <a:ext cx="3175" cy="2817"/>
              <a:chOff x="9474" y="7791"/>
              <a:chExt cx="3174" cy="2819"/>
            </a:xfrm>
          </p:grpSpPr>
          <p:sp>
            <p:nvSpPr>
              <p:cNvPr id="33056" name="矩形 34">
                <a:extLst>
                  <a:ext uri="{FF2B5EF4-FFF2-40B4-BE49-F238E27FC236}">
                    <a16:creationId xmlns:a16="http://schemas.microsoft.com/office/drawing/2014/main" id="{8278DF06-5905-124D-F589-5508D9B09CE1}"/>
                  </a:ext>
                </a:extLst>
              </p:cNvPr>
              <p:cNvSpPr/>
              <p:nvPr/>
            </p:nvSpPr>
            <p:spPr>
              <a:xfrm>
                <a:off x="9474" y="7830"/>
                <a:ext cx="3175" cy="2781"/>
              </a:xfrm>
              <a:prstGeom prst="rect">
                <a:avLst/>
              </a:prstGeom>
              <a:solidFill>
                <a:schemeClr val="accent1"/>
              </a:solidFill>
              <a:ln w="41275" cap="flat" cmpd="sng">
                <a:solidFill>
                  <a:srgbClr val="7030A0"/>
                </a:solidFill>
                <a:prstDash val="solid"/>
                <a:miter/>
                <a:headEnd type="none" w="med" len="med"/>
                <a:tailEnd type="none" w="med" len="med"/>
              </a:ln>
            </p:spPr>
            <p:txBody>
              <a:bodyPr wrap="none" lIns="91440" tIns="45720" rIns="91440" bIns="45720" anchor="t"/>
              <a:lstStyle/>
              <a:p>
                <a:endParaRPr lang="zh-CN" altLang="en-US">
                  <a:latin typeface="Verdana" panose="020B0604030504040204" pitchFamily="34" charset="0"/>
                  <a:ea typeface="宋体" panose="02010600030101010101" pitchFamily="2" charset="-122"/>
                </a:endParaRPr>
              </a:p>
            </p:txBody>
          </p:sp>
          <p:sp>
            <p:nvSpPr>
              <p:cNvPr id="33057" name="Line 26">
                <a:extLst>
                  <a:ext uri="{FF2B5EF4-FFF2-40B4-BE49-F238E27FC236}">
                    <a16:creationId xmlns:a16="http://schemas.microsoft.com/office/drawing/2014/main" id="{A91120B3-4066-D900-787A-09753CD8EA7C}"/>
                  </a:ext>
                </a:extLst>
              </p:cNvPr>
              <p:cNvSpPr/>
              <p:nvPr/>
            </p:nvSpPr>
            <p:spPr>
              <a:xfrm rot="-4380000">
                <a:off x="10875" y="977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58" name="Line 26">
                <a:extLst>
                  <a:ext uri="{FF2B5EF4-FFF2-40B4-BE49-F238E27FC236}">
                    <a16:creationId xmlns:a16="http://schemas.microsoft.com/office/drawing/2014/main" id="{9F887BFC-30DA-BC23-91C1-D5778DBF4A0F}"/>
                  </a:ext>
                </a:extLst>
              </p:cNvPr>
              <p:cNvSpPr/>
              <p:nvPr/>
            </p:nvSpPr>
            <p:spPr>
              <a:xfrm rot="-4380000">
                <a:off x="10221" y="977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59" name="Line 26">
                <a:extLst>
                  <a:ext uri="{FF2B5EF4-FFF2-40B4-BE49-F238E27FC236}">
                    <a16:creationId xmlns:a16="http://schemas.microsoft.com/office/drawing/2014/main" id="{0572B592-7AE8-6D48-3E06-44755BCF6782}"/>
                  </a:ext>
                </a:extLst>
              </p:cNvPr>
              <p:cNvSpPr/>
              <p:nvPr/>
            </p:nvSpPr>
            <p:spPr>
              <a:xfrm rot="-4440000">
                <a:off x="10451" y="1036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0" name="Line 26">
                <a:extLst>
                  <a:ext uri="{FF2B5EF4-FFF2-40B4-BE49-F238E27FC236}">
                    <a16:creationId xmlns:a16="http://schemas.microsoft.com/office/drawing/2014/main" id="{AD9994E8-4180-F9A5-2D5B-0DB75D493182}"/>
                  </a:ext>
                </a:extLst>
              </p:cNvPr>
              <p:cNvSpPr/>
              <p:nvPr/>
            </p:nvSpPr>
            <p:spPr>
              <a:xfrm rot="-4440000">
                <a:off x="10665" y="10066"/>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1" name="Line 26">
                <a:extLst>
                  <a:ext uri="{FF2B5EF4-FFF2-40B4-BE49-F238E27FC236}">
                    <a16:creationId xmlns:a16="http://schemas.microsoft.com/office/drawing/2014/main" id="{0750068C-4B48-13D6-4F69-0EA07EA3D65A}"/>
                  </a:ext>
                </a:extLst>
              </p:cNvPr>
              <p:cNvSpPr/>
              <p:nvPr/>
            </p:nvSpPr>
            <p:spPr>
              <a:xfrm rot="-4440000">
                <a:off x="10441" y="1006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2" name="Line 26">
                <a:extLst>
                  <a:ext uri="{FF2B5EF4-FFF2-40B4-BE49-F238E27FC236}">
                    <a16:creationId xmlns:a16="http://schemas.microsoft.com/office/drawing/2014/main" id="{37129BF3-AB19-F065-96D5-BBAD82D41026}"/>
                  </a:ext>
                </a:extLst>
              </p:cNvPr>
              <p:cNvSpPr/>
              <p:nvPr/>
            </p:nvSpPr>
            <p:spPr>
              <a:xfrm rot="-4440000">
                <a:off x="10231" y="10366"/>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3" name="Line 26">
                <a:extLst>
                  <a:ext uri="{FF2B5EF4-FFF2-40B4-BE49-F238E27FC236}">
                    <a16:creationId xmlns:a16="http://schemas.microsoft.com/office/drawing/2014/main" id="{962FDFD0-5FB0-E8DD-1F81-46AFFF9D62A7}"/>
                  </a:ext>
                </a:extLst>
              </p:cNvPr>
              <p:cNvSpPr/>
              <p:nvPr/>
            </p:nvSpPr>
            <p:spPr>
              <a:xfrm rot="-4440000">
                <a:off x="10644" y="977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4" name="Line 26">
                <a:extLst>
                  <a:ext uri="{FF2B5EF4-FFF2-40B4-BE49-F238E27FC236}">
                    <a16:creationId xmlns:a16="http://schemas.microsoft.com/office/drawing/2014/main" id="{38CE8D27-7097-2438-42E1-5FB2B46F4E30}"/>
                  </a:ext>
                </a:extLst>
              </p:cNvPr>
              <p:cNvSpPr/>
              <p:nvPr/>
            </p:nvSpPr>
            <p:spPr>
              <a:xfrm rot="-4440000">
                <a:off x="10001" y="1037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5" name="Line 26">
                <a:extLst>
                  <a:ext uri="{FF2B5EF4-FFF2-40B4-BE49-F238E27FC236}">
                    <a16:creationId xmlns:a16="http://schemas.microsoft.com/office/drawing/2014/main" id="{9D644A4A-882A-3307-D876-8ABE3DE10D5B}"/>
                  </a:ext>
                </a:extLst>
              </p:cNvPr>
              <p:cNvSpPr/>
              <p:nvPr/>
            </p:nvSpPr>
            <p:spPr>
              <a:xfrm rot="-4440000">
                <a:off x="10215" y="1009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6" name="Line 26">
                <a:extLst>
                  <a:ext uri="{FF2B5EF4-FFF2-40B4-BE49-F238E27FC236}">
                    <a16:creationId xmlns:a16="http://schemas.microsoft.com/office/drawing/2014/main" id="{F33DB89A-24FB-E322-7C46-9B65790CBB3C}"/>
                  </a:ext>
                </a:extLst>
              </p:cNvPr>
              <p:cNvSpPr/>
              <p:nvPr/>
            </p:nvSpPr>
            <p:spPr>
              <a:xfrm rot="-4440000">
                <a:off x="10019" y="1007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7" name="Line 26">
                <a:extLst>
                  <a:ext uri="{FF2B5EF4-FFF2-40B4-BE49-F238E27FC236}">
                    <a16:creationId xmlns:a16="http://schemas.microsoft.com/office/drawing/2014/main" id="{E9631E6E-1DFE-1B14-5E7B-6FCC83DD1A6D}"/>
                  </a:ext>
                </a:extLst>
              </p:cNvPr>
              <p:cNvSpPr/>
              <p:nvPr/>
            </p:nvSpPr>
            <p:spPr>
              <a:xfrm rot="-4440000">
                <a:off x="9795" y="1036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8" name="Line 26">
                <a:extLst>
                  <a:ext uri="{FF2B5EF4-FFF2-40B4-BE49-F238E27FC236}">
                    <a16:creationId xmlns:a16="http://schemas.microsoft.com/office/drawing/2014/main" id="{21EAEE3D-627D-686B-D905-CDDC8623260A}"/>
                  </a:ext>
                </a:extLst>
              </p:cNvPr>
              <p:cNvSpPr/>
              <p:nvPr/>
            </p:nvSpPr>
            <p:spPr>
              <a:xfrm rot="-4440000">
                <a:off x="10426" y="977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69" name="Line 26">
                <a:extLst>
                  <a:ext uri="{FF2B5EF4-FFF2-40B4-BE49-F238E27FC236}">
                    <a16:creationId xmlns:a16="http://schemas.microsoft.com/office/drawing/2014/main" id="{B357A31F-E520-7B33-9AA6-964938D0D056}"/>
                  </a:ext>
                </a:extLst>
              </p:cNvPr>
              <p:cNvSpPr/>
              <p:nvPr/>
            </p:nvSpPr>
            <p:spPr>
              <a:xfrm rot="-4440000">
                <a:off x="9523" y="1038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0" name="Line 26">
                <a:extLst>
                  <a:ext uri="{FF2B5EF4-FFF2-40B4-BE49-F238E27FC236}">
                    <a16:creationId xmlns:a16="http://schemas.microsoft.com/office/drawing/2014/main" id="{5BB0ABC7-CB4B-EDCD-E92E-DBF73567291C}"/>
                  </a:ext>
                </a:extLst>
              </p:cNvPr>
              <p:cNvSpPr/>
              <p:nvPr/>
            </p:nvSpPr>
            <p:spPr>
              <a:xfrm rot="-4440000">
                <a:off x="9725" y="1009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1" name="Line 26">
                <a:extLst>
                  <a:ext uri="{FF2B5EF4-FFF2-40B4-BE49-F238E27FC236}">
                    <a16:creationId xmlns:a16="http://schemas.microsoft.com/office/drawing/2014/main" id="{5F690580-8B93-E14E-256C-75BEF88E9E1D}"/>
                  </a:ext>
                </a:extLst>
              </p:cNvPr>
              <p:cNvSpPr/>
              <p:nvPr/>
            </p:nvSpPr>
            <p:spPr>
              <a:xfrm rot="-4440000">
                <a:off x="9441" y="1012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2" name="Line 26">
                <a:extLst>
                  <a:ext uri="{FF2B5EF4-FFF2-40B4-BE49-F238E27FC236}">
                    <a16:creationId xmlns:a16="http://schemas.microsoft.com/office/drawing/2014/main" id="{0CC48B1A-7A1A-767C-8D40-25FD42697C41}"/>
                  </a:ext>
                </a:extLst>
              </p:cNvPr>
              <p:cNvSpPr/>
              <p:nvPr/>
            </p:nvSpPr>
            <p:spPr>
              <a:xfrm rot="-4440000">
                <a:off x="9456" y="981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3" name="Line 26">
                <a:extLst>
                  <a:ext uri="{FF2B5EF4-FFF2-40B4-BE49-F238E27FC236}">
                    <a16:creationId xmlns:a16="http://schemas.microsoft.com/office/drawing/2014/main" id="{79CD6453-1142-55F9-8D9B-B143D19475B9}"/>
                  </a:ext>
                </a:extLst>
              </p:cNvPr>
              <p:cNvSpPr/>
              <p:nvPr/>
            </p:nvSpPr>
            <p:spPr>
              <a:xfrm rot="-4440000">
                <a:off x="9946" y="980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4" name="Line 26">
                <a:extLst>
                  <a:ext uri="{FF2B5EF4-FFF2-40B4-BE49-F238E27FC236}">
                    <a16:creationId xmlns:a16="http://schemas.microsoft.com/office/drawing/2014/main" id="{8C99A210-04A7-8476-7953-A20C09D5525B}"/>
                  </a:ext>
                </a:extLst>
              </p:cNvPr>
              <p:cNvSpPr/>
              <p:nvPr/>
            </p:nvSpPr>
            <p:spPr>
              <a:xfrm rot="-4440000">
                <a:off x="9727" y="979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5" name="Line 26">
                <a:extLst>
                  <a:ext uri="{FF2B5EF4-FFF2-40B4-BE49-F238E27FC236}">
                    <a16:creationId xmlns:a16="http://schemas.microsoft.com/office/drawing/2014/main" id="{29337693-C78B-8629-AABE-7E3C4879E94D}"/>
                  </a:ext>
                </a:extLst>
              </p:cNvPr>
              <p:cNvSpPr/>
              <p:nvPr/>
            </p:nvSpPr>
            <p:spPr>
              <a:xfrm rot="-4380000">
                <a:off x="12332" y="974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6" name="Line 26">
                <a:extLst>
                  <a:ext uri="{FF2B5EF4-FFF2-40B4-BE49-F238E27FC236}">
                    <a16:creationId xmlns:a16="http://schemas.microsoft.com/office/drawing/2014/main" id="{6D37FF82-FDC4-4C04-87DC-CC538506DBDF}"/>
                  </a:ext>
                </a:extLst>
              </p:cNvPr>
              <p:cNvSpPr/>
              <p:nvPr/>
            </p:nvSpPr>
            <p:spPr>
              <a:xfrm rot="-4380000">
                <a:off x="11678" y="974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7" name="Line 26">
                <a:extLst>
                  <a:ext uri="{FF2B5EF4-FFF2-40B4-BE49-F238E27FC236}">
                    <a16:creationId xmlns:a16="http://schemas.microsoft.com/office/drawing/2014/main" id="{FAD64116-22D2-9957-15B6-6CDF0F2D55D0}"/>
                  </a:ext>
                </a:extLst>
              </p:cNvPr>
              <p:cNvSpPr/>
              <p:nvPr/>
            </p:nvSpPr>
            <p:spPr>
              <a:xfrm rot="-4440000">
                <a:off x="11908" y="1033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8" name="Line 26">
                <a:extLst>
                  <a:ext uri="{FF2B5EF4-FFF2-40B4-BE49-F238E27FC236}">
                    <a16:creationId xmlns:a16="http://schemas.microsoft.com/office/drawing/2014/main" id="{5AE41E2C-9591-0432-753F-897E195AB2D5}"/>
                  </a:ext>
                </a:extLst>
              </p:cNvPr>
              <p:cNvSpPr/>
              <p:nvPr/>
            </p:nvSpPr>
            <p:spPr>
              <a:xfrm rot="-4440000">
                <a:off x="12122" y="1004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79" name="Line 26">
                <a:extLst>
                  <a:ext uri="{FF2B5EF4-FFF2-40B4-BE49-F238E27FC236}">
                    <a16:creationId xmlns:a16="http://schemas.microsoft.com/office/drawing/2014/main" id="{9A00A556-5D69-F197-4F04-4908CF9B1966}"/>
                  </a:ext>
                </a:extLst>
              </p:cNvPr>
              <p:cNvSpPr/>
              <p:nvPr/>
            </p:nvSpPr>
            <p:spPr>
              <a:xfrm rot="-4440000">
                <a:off x="11898" y="1004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80" name="Line 26">
                <a:extLst>
                  <a:ext uri="{FF2B5EF4-FFF2-40B4-BE49-F238E27FC236}">
                    <a16:creationId xmlns:a16="http://schemas.microsoft.com/office/drawing/2014/main" id="{64196D26-5293-531E-97B6-F0EA9F777B28}"/>
                  </a:ext>
                </a:extLst>
              </p:cNvPr>
              <p:cNvSpPr/>
              <p:nvPr/>
            </p:nvSpPr>
            <p:spPr>
              <a:xfrm rot="-4440000">
                <a:off x="11688" y="1034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81" name="Line 26">
                <a:extLst>
                  <a:ext uri="{FF2B5EF4-FFF2-40B4-BE49-F238E27FC236}">
                    <a16:creationId xmlns:a16="http://schemas.microsoft.com/office/drawing/2014/main" id="{EFA2B1A0-1BC3-D0B4-C9C7-D747CAEE07C8}"/>
                  </a:ext>
                </a:extLst>
              </p:cNvPr>
              <p:cNvSpPr/>
              <p:nvPr/>
            </p:nvSpPr>
            <p:spPr>
              <a:xfrm rot="-4440000">
                <a:off x="12101" y="974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82" name="Line 26">
                <a:extLst>
                  <a:ext uri="{FF2B5EF4-FFF2-40B4-BE49-F238E27FC236}">
                    <a16:creationId xmlns:a16="http://schemas.microsoft.com/office/drawing/2014/main" id="{028DC080-7726-EC9C-6908-F23B94D90CD2}"/>
                  </a:ext>
                </a:extLst>
              </p:cNvPr>
              <p:cNvSpPr/>
              <p:nvPr/>
            </p:nvSpPr>
            <p:spPr>
              <a:xfrm rot="-4440000">
                <a:off x="11458" y="1035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83" name="Line 26">
                <a:extLst>
                  <a:ext uri="{FF2B5EF4-FFF2-40B4-BE49-F238E27FC236}">
                    <a16:creationId xmlns:a16="http://schemas.microsoft.com/office/drawing/2014/main" id="{7FE1537B-BC52-C630-B234-12DDB041E890}"/>
                  </a:ext>
                </a:extLst>
              </p:cNvPr>
              <p:cNvSpPr/>
              <p:nvPr/>
            </p:nvSpPr>
            <p:spPr>
              <a:xfrm rot="-4440000">
                <a:off x="11672" y="1007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84" name="Line 26">
                <a:extLst>
                  <a:ext uri="{FF2B5EF4-FFF2-40B4-BE49-F238E27FC236}">
                    <a16:creationId xmlns:a16="http://schemas.microsoft.com/office/drawing/2014/main" id="{E5BB58D5-37C9-C636-0872-55F21C7CC1F5}"/>
                  </a:ext>
                </a:extLst>
              </p:cNvPr>
              <p:cNvSpPr/>
              <p:nvPr/>
            </p:nvSpPr>
            <p:spPr>
              <a:xfrm rot="-4440000">
                <a:off x="11476" y="1004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85" name="Line 26">
                <a:extLst>
                  <a:ext uri="{FF2B5EF4-FFF2-40B4-BE49-F238E27FC236}">
                    <a16:creationId xmlns:a16="http://schemas.microsoft.com/office/drawing/2014/main" id="{629F2009-164A-9BB3-20BA-78BE156374C2}"/>
                  </a:ext>
                </a:extLst>
              </p:cNvPr>
              <p:cNvSpPr/>
              <p:nvPr/>
            </p:nvSpPr>
            <p:spPr>
              <a:xfrm rot="-4440000">
                <a:off x="11252" y="1034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86" name="Line 26">
                <a:extLst>
                  <a:ext uri="{FF2B5EF4-FFF2-40B4-BE49-F238E27FC236}">
                    <a16:creationId xmlns:a16="http://schemas.microsoft.com/office/drawing/2014/main" id="{6247D1A2-C032-B8F7-3ABB-817FBEA36562}"/>
                  </a:ext>
                </a:extLst>
              </p:cNvPr>
              <p:cNvSpPr/>
              <p:nvPr/>
            </p:nvSpPr>
            <p:spPr>
              <a:xfrm rot="-4440000">
                <a:off x="11883" y="974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33087" name="Line 26">
                <a:extLst>
                  <a:ext uri="{FF2B5EF4-FFF2-40B4-BE49-F238E27FC236}">
                    <a16:creationId xmlns:a16="http://schemas.microsoft.com/office/drawing/2014/main" id="{BE12EFD7-4618-0588-CD3E-4BDAB46E61F6}"/>
                  </a:ext>
                </a:extLst>
              </p:cNvPr>
              <p:cNvSpPr/>
              <p:nvPr/>
            </p:nvSpPr>
            <p:spPr>
              <a:xfrm rot="-4440000">
                <a:off x="10980" y="1035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080" name="Line 26">
                <a:extLst>
                  <a:ext uri="{FF2B5EF4-FFF2-40B4-BE49-F238E27FC236}">
                    <a16:creationId xmlns:a16="http://schemas.microsoft.com/office/drawing/2014/main" id="{9E7D5C62-4CA0-CB31-109F-070E5EF84921}"/>
                  </a:ext>
                </a:extLst>
              </p:cNvPr>
              <p:cNvSpPr/>
              <p:nvPr/>
            </p:nvSpPr>
            <p:spPr>
              <a:xfrm rot="-4440000">
                <a:off x="11182" y="1007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082" name="Line 26">
                <a:extLst>
                  <a:ext uri="{FF2B5EF4-FFF2-40B4-BE49-F238E27FC236}">
                    <a16:creationId xmlns:a16="http://schemas.microsoft.com/office/drawing/2014/main" id="{64783501-0507-25BD-5BFE-A8519F0194F9}"/>
                  </a:ext>
                </a:extLst>
              </p:cNvPr>
              <p:cNvSpPr/>
              <p:nvPr/>
            </p:nvSpPr>
            <p:spPr>
              <a:xfrm rot="-4440000">
                <a:off x="10898" y="1010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085" name="Line 26">
                <a:extLst>
                  <a:ext uri="{FF2B5EF4-FFF2-40B4-BE49-F238E27FC236}">
                    <a16:creationId xmlns:a16="http://schemas.microsoft.com/office/drawing/2014/main" id="{F13E2B9F-516F-D7B3-B25B-B6D54B65E077}"/>
                  </a:ext>
                </a:extLst>
              </p:cNvPr>
              <p:cNvSpPr/>
              <p:nvPr/>
            </p:nvSpPr>
            <p:spPr>
              <a:xfrm rot="-4440000">
                <a:off x="10715" y="1035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086" name="Line 26">
                <a:extLst>
                  <a:ext uri="{FF2B5EF4-FFF2-40B4-BE49-F238E27FC236}">
                    <a16:creationId xmlns:a16="http://schemas.microsoft.com/office/drawing/2014/main" id="{95DEB90A-D9D2-C2B7-A3B7-0BDE8E917592}"/>
                  </a:ext>
                </a:extLst>
              </p:cNvPr>
              <p:cNvSpPr/>
              <p:nvPr/>
            </p:nvSpPr>
            <p:spPr>
              <a:xfrm rot="-4440000">
                <a:off x="11403" y="977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096" name="Line 26">
                <a:extLst>
                  <a:ext uri="{FF2B5EF4-FFF2-40B4-BE49-F238E27FC236}">
                    <a16:creationId xmlns:a16="http://schemas.microsoft.com/office/drawing/2014/main" id="{9E68E3A4-DE56-7EE1-8E4D-44107150FC76}"/>
                  </a:ext>
                </a:extLst>
              </p:cNvPr>
              <p:cNvSpPr/>
              <p:nvPr/>
            </p:nvSpPr>
            <p:spPr>
              <a:xfrm rot="-4440000">
                <a:off x="11184" y="976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04" name="Line 26">
                <a:extLst>
                  <a:ext uri="{FF2B5EF4-FFF2-40B4-BE49-F238E27FC236}">
                    <a16:creationId xmlns:a16="http://schemas.microsoft.com/office/drawing/2014/main" id="{62B2728B-4737-FD6D-D20A-34685C0EC346}"/>
                  </a:ext>
                </a:extLst>
              </p:cNvPr>
              <p:cNvSpPr/>
              <p:nvPr/>
            </p:nvSpPr>
            <p:spPr>
              <a:xfrm rot="-4440000">
                <a:off x="12094" y="1038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4" name="Line 26">
                <a:extLst>
                  <a:ext uri="{FF2B5EF4-FFF2-40B4-BE49-F238E27FC236}">
                    <a16:creationId xmlns:a16="http://schemas.microsoft.com/office/drawing/2014/main" id="{3110F3C2-4EF4-A185-A3F3-62F8330FCBDC}"/>
                  </a:ext>
                </a:extLst>
              </p:cNvPr>
              <p:cNvSpPr/>
              <p:nvPr/>
            </p:nvSpPr>
            <p:spPr>
              <a:xfrm rot="-4380000">
                <a:off x="12320" y="1007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5" name="Line 26">
                <a:extLst>
                  <a:ext uri="{FF2B5EF4-FFF2-40B4-BE49-F238E27FC236}">
                    <a16:creationId xmlns:a16="http://schemas.microsoft.com/office/drawing/2014/main" id="{A07FB922-E26A-CB4A-5368-4972CA8F7460}"/>
                  </a:ext>
                </a:extLst>
              </p:cNvPr>
              <p:cNvSpPr/>
              <p:nvPr/>
            </p:nvSpPr>
            <p:spPr>
              <a:xfrm rot="-4380000">
                <a:off x="12308" y="1032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6" name="Line 26">
                <a:extLst>
                  <a:ext uri="{FF2B5EF4-FFF2-40B4-BE49-F238E27FC236}">
                    <a16:creationId xmlns:a16="http://schemas.microsoft.com/office/drawing/2014/main" id="{874D02D6-925A-3A75-8007-6FD14CE68BBC}"/>
                  </a:ext>
                </a:extLst>
              </p:cNvPr>
              <p:cNvSpPr/>
              <p:nvPr/>
            </p:nvSpPr>
            <p:spPr>
              <a:xfrm rot="-4380000">
                <a:off x="10849" y="884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7" name="Line 26">
                <a:extLst>
                  <a:ext uri="{FF2B5EF4-FFF2-40B4-BE49-F238E27FC236}">
                    <a16:creationId xmlns:a16="http://schemas.microsoft.com/office/drawing/2014/main" id="{4ADDD035-27FC-78F0-1253-E4F03A6ECB8C}"/>
                  </a:ext>
                </a:extLst>
              </p:cNvPr>
              <p:cNvSpPr/>
              <p:nvPr/>
            </p:nvSpPr>
            <p:spPr>
              <a:xfrm rot="-4380000">
                <a:off x="10195" y="884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8" name="Line 26">
                <a:extLst>
                  <a:ext uri="{FF2B5EF4-FFF2-40B4-BE49-F238E27FC236}">
                    <a16:creationId xmlns:a16="http://schemas.microsoft.com/office/drawing/2014/main" id="{7A278B74-F079-7010-4297-77853C43B044}"/>
                  </a:ext>
                </a:extLst>
              </p:cNvPr>
              <p:cNvSpPr/>
              <p:nvPr/>
            </p:nvSpPr>
            <p:spPr>
              <a:xfrm rot="-4440000">
                <a:off x="10425" y="943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19" name="Line 26">
                <a:extLst>
                  <a:ext uri="{FF2B5EF4-FFF2-40B4-BE49-F238E27FC236}">
                    <a16:creationId xmlns:a16="http://schemas.microsoft.com/office/drawing/2014/main" id="{3153E15F-40E2-AF07-202C-4176FC090FF4}"/>
                  </a:ext>
                </a:extLst>
              </p:cNvPr>
              <p:cNvSpPr/>
              <p:nvPr/>
            </p:nvSpPr>
            <p:spPr>
              <a:xfrm rot="-4440000">
                <a:off x="10639" y="9136"/>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0" name="Line 26">
                <a:extLst>
                  <a:ext uri="{FF2B5EF4-FFF2-40B4-BE49-F238E27FC236}">
                    <a16:creationId xmlns:a16="http://schemas.microsoft.com/office/drawing/2014/main" id="{199A416C-AF6C-FE75-5E02-A8CC0A596C2F}"/>
                  </a:ext>
                </a:extLst>
              </p:cNvPr>
              <p:cNvSpPr/>
              <p:nvPr/>
            </p:nvSpPr>
            <p:spPr>
              <a:xfrm rot="-4440000">
                <a:off x="10415" y="913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1" name="Line 26">
                <a:extLst>
                  <a:ext uri="{FF2B5EF4-FFF2-40B4-BE49-F238E27FC236}">
                    <a16:creationId xmlns:a16="http://schemas.microsoft.com/office/drawing/2014/main" id="{72E47D0D-4896-39E0-A5C7-05D386615120}"/>
                  </a:ext>
                </a:extLst>
              </p:cNvPr>
              <p:cNvSpPr/>
              <p:nvPr/>
            </p:nvSpPr>
            <p:spPr>
              <a:xfrm rot="-4440000">
                <a:off x="10205" y="9436"/>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2" name="Line 26">
                <a:extLst>
                  <a:ext uri="{FF2B5EF4-FFF2-40B4-BE49-F238E27FC236}">
                    <a16:creationId xmlns:a16="http://schemas.microsoft.com/office/drawing/2014/main" id="{2B9FB0A9-75FE-DE5D-841C-38635DCE10D9}"/>
                  </a:ext>
                </a:extLst>
              </p:cNvPr>
              <p:cNvSpPr/>
              <p:nvPr/>
            </p:nvSpPr>
            <p:spPr>
              <a:xfrm rot="-4440000">
                <a:off x="10618" y="884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3" name="Line 26">
                <a:extLst>
                  <a:ext uri="{FF2B5EF4-FFF2-40B4-BE49-F238E27FC236}">
                    <a16:creationId xmlns:a16="http://schemas.microsoft.com/office/drawing/2014/main" id="{573AA631-A21E-E6FD-C3E5-00867297F6D0}"/>
                  </a:ext>
                </a:extLst>
              </p:cNvPr>
              <p:cNvSpPr/>
              <p:nvPr/>
            </p:nvSpPr>
            <p:spPr>
              <a:xfrm rot="-4440000">
                <a:off x="9975" y="944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4" name="Line 26">
                <a:extLst>
                  <a:ext uri="{FF2B5EF4-FFF2-40B4-BE49-F238E27FC236}">
                    <a16:creationId xmlns:a16="http://schemas.microsoft.com/office/drawing/2014/main" id="{E7F72547-0F0B-A53E-804A-400ED48CF360}"/>
                  </a:ext>
                </a:extLst>
              </p:cNvPr>
              <p:cNvSpPr/>
              <p:nvPr/>
            </p:nvSpPr>
            <p:spPr>
              <a:xfrm rot="-4440000">
                <a:off x="10189" y="916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5" name="Line 26">
                <a:extLst>
                  <a:ext uri="{FF2B5EF4-FFF2-40B4-BE49-F238E27FC236}">
                    <a16:creationId xmlns:a16="http://schemas.microsoft.com/office/drawing/2014/main" id="{E722DCE5-1052-AD1C-134F-06E045C5D6E4}"/>
                  </a:ext>
                </a:extLst>
              </p:cNvPr>
              <p:cNvSpPr/>
              <p:nvPr/>
            </p:nvSpPr>
            <p:spPr>
              <a:xfrm rot="-4440000">
                <a:off x="9993" y="914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6" name="Line 26">
                <a:extLst>
                  <a:ext uri="{FF2B5EF4-FFF2-40B4-BE49-F238E27FC236}">
                    <a16:creationId xmlns:a16="http://schemas.microsoft.com/office/drawing/2014/main" id="{552AE7CD-2105-C1AB-3B4B-E21F0D600F15}"/>
                  </a:ext>
                </a:extLst>
              </p:cNvPr>
              <p:cNvSpPr/>
              <p:nvPr/>
            </p:nvSpPr>
            <p:spPr>
              <a:xfrm rot="-4440000">
                <a:off x="9769" y="943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7" name="Line 26">
                <a:extLst>
                  <a:ext uri="{FF2B5EF4-FFF2-40B4-BE49-F238E27FC236}">
                    <a16:creationId xmlns:a16="http://schemas.microsoft.com/office/drawing/2014/main" id="{B5779BC4-1188-3DC7-053B-2571460D9233}"/>
                  </a:ext>
                </a:extLst>
              </p:cNvPr>
              <p:cNvSpPr/>
              <p:nvPr/>
            </p:nvSpPr>
            <p:spPr>
              <a:xfrm rot="-4440000">
                <a:off x="10400" y="884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8" name="Line 26">
                <a:extLst>
                  <a:ext uri="{FF2B5EF4-FFF2-40B4-BE49-F238E27FC236}">
                    <a16:creationId xmlns:a16="http://schemas.microsoft.com/office/drawing/2014/main" id="{9873BD44-B764-9CFB-C472-BCD008136737}"/>
                  </a:ext>
                </a:extLst>
              </p:cNvPr>
              <p:cNvSpPr/>
              <p:nvPr/>
            </p:nvSpPr>
            <p:spPr>
              <a:xfrm rot="-4440000">
                <a:off x="9497" y="945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29" name="Line 26">
                <a:extLst>
                  <a:ext uri="{FF2B5EF4-FFF2-40B4-BE49-F238E27FC236}">
                    <a16:creationId xmlns:a16="http://schemas.microsoft.com/office/drawing/2014/main" id="{4A326E90-16BE-8CA0-10A3-A9AC640349D6}"/>
                  </a:ext>
                </a:extLst>
              </p:cNvPr>
              <p:cNvSpPr/>
              <p:nvPr/>
            </p:nvSpPr>
            <p:spPr>
              <a:xfrm rot="-4440000">
                <a:off x="9699" y="916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0" name="Line 26">
                <a:extLst>
                  <a:ext uri="{FF2B5EF4-FFF2-40B4-BE49-F238E27FC236}">
                    <a16:creationId xmlns:a16="http://schemas.microsoft.com/office/drawing/2014/main" id="{A310321B-EDB9-AE13-2E8F-4662FA8737E8}"/>
                  </a:ext>
                </a:extLst>
              </p:cNvPr>
              <p:cNvSpPr/>
              <p:nvPr/>
            </p:nvSpPr>
            <p:spPr>
              <a:xfrm rot="-4440000">
                <a:off x="9415" y="919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1" name="Line 26">
                <a:extLst>
                  <a:ext uri="{FF2B5EF4-FFF2-40B4-BE49-F238E27FC236}">
                    <a16:creationId xmlns:a16="http://schemas.microsoft.com/office/drawing/2014/main" id="{7EE4A614-6432-F6DE-BC88-2BD1EAC68FDD}"/>
                  </a:ext>
                </a:extLst>
              </p:cNvPr>
              <p:cNvSpPr/>
              <p:nvPr/>
            </p:nvSpPr>
            <p:spPr>
              <a:xfrm rot="-4440000">
                <a:off x="9430" y="888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2" name="Line 26">
                <a:extLst>
                  <a:ext uri="{FF2B5EF4-FFF2-40B4-BE49-F238E27FC236}">
                    <a16:creationId xmlns:a16="http://schemas.microsoft.com/office/drawing/2014/main" id="{2A2E0AB8-1453-7E3B-291B-F7B9C7A7D336}"/>
                  </a:ext>
                </a:extLst>
              </p:cNvPr>
              <p:cNvSpPr/>
              <p:nvPr/>
            </p:nvSpPr>
            <p:spPr>
              <a:xfrm rot="-4440000">
                <a:off x="9920" y="887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3" name="Line 26">
                <a:extLst>
                  <a:ext uri="{FF2B5EF4-FFF2-40B4-BE49-F238E27FC236}">
                    <a16:creationId xmlns:a16="http://schemas.microsoft.com/office/drawing/2014/main" id="{DEE67BE1-6691-FCC7-6161-8086917F3732}"/>
                  </a:ext>
                </a:extLst>
              </p:cNvPr>
              <p:cNvSpPr/>
              <p:nvPr/>
            </p:nvSpPr>
            <p:spPr>
              <a:xfrm rot="-4440000">
                <a:off x="9701" y="886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4" name="Line 26">
                <a:extLst>
                  <a:ext uri="{FF2B5EF4-FFF2-40B4-BE49-F238E27FC236}">
                    <a16:creationId xmlns:a16="http://schemas.microsoft.com/office/drawing/2014/main" id="{9B0125C7-485E-46FE-6939-BEFF71A765F6}"/>
                  </a:ext>
                </a:extLst>
              </p:cNvPr>
              <p:cNvSpPr/>
              <p:nvPr/>
            </p:nvSpPr>
            <p:spPr>
              <a:xfrm rot="-4380000">
                <a:off x="12306" y="881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5" name="Line 26">
                <a:extLst>
                  <a:ext uri="{FF2B5EF4-FFF2-40B4-BE49-F238E27FC236}">
                    <a16:creationId xmlns:a16="http://schemas.microsoft.com/office/drawing/2014/main" id="{5D039795-FB54-7608-5739-8CB356190F68}"/>
                  </a:ext>
                </a:extLst>
              </p:cNvPr>
              <p:cNvSpPr/>
              <p:nvPr/>
            </p:nvSpPr>
            <p:spPr>
              <a:xfrm rot="-4380000">
                <a:off x="11652" y="881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6" name="Line 26">
                <a:extLst>
                  <a:ext uri="{FF2B5EF4-FFF2-40B4-BE49-F238E27FC236}">
                    <a16:creationId xmlns:a16="http://schemas.microsoft.com/office/drawing/2014/main" id="{818E1BB2-AE1E-B625-BBC2-1FA256F88E9B}"/>
                  </a:ext>
                </a:extLst>
              </p:cNvPr>
              <p:cNvSpPr/>
              <p:nvPr/>
            </p:nvSpPr>
            <p:spPr>
              <a:xfrm rot="-4440000">
                <a:off x="11882" y="940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7" name="Line 26">
                <a:extLst>
                  <a:ext uri="{FF2B5EF4-FFF2-40B4-BE49-F238E27FC236}">
                    <a16:creationId xmlns:a16="http://schemas.microsoft.com/office/drawing/2014/main" id="{DEA49DF4-C830-1DC4-1A24-3A61C35620C7}"/>
                  </a:ext>
                </a:extLst>
              </p:cNvPr>
              <p:cNvSpPr/>
              <p:nvPr/>
            </p:nvSpPr>
            <p:spPr>
              <a:xfrm rot="-4440000">
                <a:off x="12096" y="911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8" name="Line 26">
                <a:extLst>
                  <a:ext uri="{FF2B5EF4-FFF2-40B4-BE49-F238E27FC236}">
                    <a16:creationId xmlns:a16="http://schemas.microsoft.com/office/drawing/2014/main" id="{ECF00778-103B-A977-52A2-C8DB781AFBC9}"/>
                  </a:ext>
                </a:extLst>
              </p:cNvPr>
              <p:cNvSpPr/>
              <p:nvPr/>
            </p:nvSpPr>
            <p:spPr>
              <a:xfrm rot="-4440000">
                <a:off x="11872" y="911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39" name="Line 26">
                <a:extLst>
                  <a:ext uri="{FF2B5EF4-FFF2-40B4-BE49-F238E27FC236}">
                    <a16:creationId xmlns:a16="http://schemas.microsoft.com/office/drawing/2014/main" id="{12E8D4F9-568A-75F5-5039-38F851EBBEDD}"/>
                  </a:ext>
                </a:extLst>
              </p:cNvPr>
              <p:cNvSpPr/>
              <p:nvPr/>
            </p:nvSpPr>
            <p:spPr>
              <a:xfrm rot="-4440000">
                <a:off x="11662" y="941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0" name="Line 26">
                <a:extLst>
                  <a:ext uri="{FF2B5EF4-FFF2-40B4-BE49-F238E27FC236}">
                    <a16:creationId xmlns:a16="http://schemas.microsoft.com/office/drawing/2014/main" id="{15054A44-E11E-F5FB-B360-127C92422D29}"/>
                  </a:ext>
                </a:extLst>
              </p:cNvPr>
              <p:cNvSpPr/>
              <p:nvPr/>
            </p:nvSpPr>
            <p:spPr>
              <a:xfrm rot="-4440000">
                <a:off x="12075" y="881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1" name="Line 26">
                <a:extLst>
                  <a:ext uri="{FF2B5EF4-FFF2-40B4-BE49-F238E27FC236}">
                    <a16:creationId xmlns:a16="http://schemas.microsoft.com/office/drawing/2014/main" id="{B0E2C220-6064-5229-8827-E7BEA542476F}"/>
                  </a:ext>
                </a:extLst>
              </p:cNvPr>
              <p:cNvSpPr/>
              <p:nvPr/>
            </p:nvSpPr>
            <p:spPr>
              <a:xfrm rot="-4440000">
                <a:off x="11432" y="942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2" name="Line 26">
                <a:extLst>
                  <a:ext uri="{FF2B5EF4-FFF2-40B4-BE49-F238E27FC236}">
                    <a16:creationId xmlns:a16="http://schemas.microsoft.com/office/drawing/2014/main" id="{E69E41B4-4CD5-F844-6083-32170A1B10BB}"/>
                  </a:ext>
                </a:extLst>
              </p:cNvPr>
              <p:cNvSpPr/>
              <p:nvPr/>
            </p:nvSpPr>
            <p:spPr>
              <a:xfrm rot="-4440000">
                <a:off x="11646" y="914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3" name="Line 26">
                <a:extLst>
                  <a:ext uri="{FF2B5EF4-FFF2-40B4-BE49-F238E27FC236}">
                    <a16:creationId xmlns:a16="http://schemas.microsoft.com/office/drawing/2014/main" id="{FCEF4A00-84C3-C65B-A7BA-584E87B871ED}"/>
                  </a:ext>
                </a:extLst>
              </p:cNvPr>
              <p:cNvSpPr/>
              <p:nvPr/>
            </p:nvSpPr>
            <p:spPr>
              <a:xfrm rot="-4440000">
                <a:off x="11450" y="911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4" name="Line 26">
                <a:extLst>
                  <a:ext uri="{FF2B5EF4-FFF2-40B4-BE49-F238E27FC236}">
                    <a16:creationId xmlns:a16="http://schemas.microsoft.com/office/drawing/2014/main" id="{DC7ED92F-C3D6-0F7C-3F20-25FE4DFB4A01}"/>
                  </a:ext>
                </a:extLst>
              </p:cNvPr>
              <p:cNvSpPr/>
              <p:nvPr/>
            </p:nvSpPr>
            <p:spPr>
              <a:xfrm rot="-4440000">
                <a:off x="11226" y="941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5" name="Line 26">
                <a:extLst>
                  <a:ext uri="{FF2B5EF4-FFF2-40B4-BE49-F238E27FC236}">
                    <a16:creationId xmlns:a16="http://schemas.microsoft.com/office/drawing/2014/main" id="{092186CD-E38D-62D2-C91C-A095C52FE123}"/>
                  </a:ext>
                </a:extLst>
              </p:cNvPr>
              <p:cNvSpPr/>
              <p:nvPr/>
            </p:nvSpPr>
            <p:spPr>
              <a:xfrm rot="-4440000">
                <a:off x="11857" y="881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6" name="Line 26">
                <a:extLst>
                  <a:ext uri="{FF2B5EF4-FFF2-40B4-BE49-F238E27FC236}">
                    <a16:creationId xmlns:a16="http://schemas.microsoft.com/office/drawing/2014/main" id="{E644769E-0D59-81EF-2491-50769934A945}"/>
                  </a:ext>
                </a:extLst>
              </p:cNvPr>
              <p:cNvSpPr/>
              <p:nvPr/>
            </p:nvSpPr>
            <p:spPr>
              <a:xfrm rot="-4440000">
                <a:off x="10954" y="942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7" name="Line 26">
                <a:extLst>
                  <a:ext uri="{FF2B5EF4-FFF2-40B4-BE49-F238E27FC236}">
                    <a16:creationId xmlns:a16="http://schemas.microsoft.com/office/drawing/2014/main" id="{8FCCC438-E98B-32D0-D12F-1E7B70836F04}"/>
                  </a:ext>
                </a:extLst>
              </p:cNvPr>
              <p:cNvSpPr/>
              <p:nvPr/>
            </p:nvSpPr>
            <p:spPr>
              <a:xfrm rot="-4440000">
                <a:off x="11156" y="914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8" name="Line 26">
                <a:extLst>
                  <a:ext uri="{FF2B5EF4-FFF2-40B4-BE49-F238E27FC236}">
                    <a16:creationId xmlns:a16="http://schemas.microsoft.com/office/drawing/2014/main" id="{C3D65181-4712-BF9F-4168-0AC02F14371F}"/>
                  </a:ext>
                </a:extLst>
              </p:cNvPr>
              <p:cNvSpPr/>
              <p:nvPr/>
            </p:nvSpPr>
            <p:spPr>
              <a:xfrm rot="-4440000">
                <a:off x="10872" y="917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49" name="Line 26">
                <a:extLst>
                  <a:ext uri="{FF2B5EF4-FFF2-40B4-BE49-F238E27FC236}">
                    <a16:creationId xmlns:a16="http://schemas.microsoft.com/office/drawing/2014/main" id="{1910775D-0A4E-4C89-D296-58C8AD358EC4}"/>
                  </a:ext>
                </a:extLst>
              </p:cNvPr>
              <p:cNvSpPr/>
              <p:nvPr/>
            </p:nvSpPr>
            <p:spPr>
              <a:xfrm rot="-4440000">
                <a:off x="10689" y="942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0" name="Line 26">
                <a:extLst>
                  <a:ext uri="{FF2B5EF4-FFF2-40B4-BE49-F238E27FC236}">
                    <a16:creationId xmlns:a16="http://schemas.microsoft.com/office/drawing/2014/main" id="{3D4AEC49-269E-6F9F-31F2-F446BF7E850C}"/>
                  </a:ext>
                </a:extLst>
              </p:cNvPr>
              <p:cNvSpPr/>
              <p:nvPr/>
            </p:nvSpPr>
            <p:spPr>
              <a:xfrm rot="-4440000">
                <a:off x="11377" y="884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1" name="Line 26">
                <a:extLst>
                  <a:ext uri="{FF2B5EF4-FFF2-40B4-BE49-F238E27FC236}">
                    <a16:creationId xmlns:a16="http://schemas.microsoft.com/office/drawing/2014/main" id="{0ED3E2C0-28D0-4607-475A-56EDFE916D67}"/>
                  </a:ext>
                </a:extLst>
              </p:cNvPr>
              <p:cNvSpPr/>
              <p:nvPr/>
            </p:nvSpPr>
            <p:spPr>
              <a:xfrm rot="-4440000">
                <a:off x="11158" y="883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2" name="Line 26">
                <a:extLst>
                  <a:ext uri="{FF2B5EF4-FFF2-40B4-BE49-F238E27FC236}">
                    <a16:creationId xmlns:a16="http://schemas.microsoft.com/office/drawing/2014/main" id="{F4582D15-9983-30B9-B605-A9F0E95B3D8E}"/>
                  </a:ext>
                </a:extLst>
              </p:cNvPr>
              <p:cNvSpPr/>
              <p:nvPr/>
            </p:nvSpPr>
            <p:spPr>
              <a:xfrm rot="-4440000">
                <a:off x="12068" y="945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3" name="Line 26">
                <a:extLst>
                  <a:ext uri="{FF2B5EF4-FFF2-40B4-BE49-F238E27FC236}">
                    <a16:creationId xmlns:a16="http://schemas.microsoft.com/office/drawing/2014/main" id="{8B0D86C5-73BF-43F0-D736-54FEB590BB3D}"/>
                  </a:ext>
                </a:extLst>
              </p:cNvPr>
              <p:cNvSpPr/>
              <p:nvPr/>
            </p:nvSpPr>
            <p:spPr>
              <a:xfrm rot="-4380000">
                <a:off x="12294" y="914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4" name="Line 26">
                <a:extLst>
                  <a:ext uri="{FF2B5EF4-FFF2-40B4-BE49-F238E27FC236}">
                    <a16:creationId xmlns:a16="http://schemas.microsoft.com/office/drawing/2014/main" id="{3E6B20B5-CB55-0C75-213E-1E8B0DC7E32F}"/>
                  </a:ext>
                </a:extLst>
              </p:cNvPr>
              <p:cNvSpPr/>
              <p:nvPr/>
            </p:nvSpPr>
            <p:spPr>
              <a:xfrm rot="-4380000">
                <a:off x="12282" y="939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5" name="Line 26">
                <a:extLst>
                  <a:ext uri="{FF2B5EF4-FFF2-40B4-BE49-F238E27FC236}">
                    <a16:creationId xmlns:a16="http://schemas.microsoft.com/office/drawing/2014/main" id="{16E58120-A487-92E9-9EC4-DD3451A007CF}"/>
                  </a:ext>
                </a:extLst>
              </p:cNvPr>
              <p:cNvSpPr/>
              <p:nvPr/>
            </p:nvSpPr>
            <p:spPr>
              <a:xfrm rot="-4380000">
                <a:off x="10921" y="792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6" name="Line 26">
                <a:extLst>
                  <a:ext uri="{FF2B5EF4-FFF2-40B4-BE49-F238E27FC236}">
                    <a16:creationId xmlns:a16="http://schemas.microsoft.com/office/drawing/2014/main" id="{1FBAA580-5E0E-793C-07F6-D89EFBE4E656}"/>
                  </a:ext>
                </a:extLst>
              </p:cNvPr>
              <p:cNvSpPr/>
              <p:nvPr/>
            </p:nvSpPr>
            <p:spPr>
              <a:xfrm rot="-4380000">
                <a:off x="10267" y="792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7" name="Line 26">
                <a:extLst>
                  <a:ext uri="{FF2B5EF4-FFF2-40B4-BE49-F238E27FC236}">
                    <a16:creationId xmlns:a16="http://schemas.microsoft.com/office/drawing/2014/main" id="{EFCA37B2-4F4A-DCD6-090C-99D1507DBEE2}"/>
                  </a:ext>
                </a:extLst>
              </p:cNvPr>
              <p:cNvSpPr/>
              <p:nvPr/>
            </p:nvSpPr>
            <p:spPr>
              <a:xfrm rot="-4440000">
                <a:off x="10497" y="851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8" name="Line 26">
                <a:extLst>
                  <a:ext uri="{FF2B5EF4-FFF2-40B4-BE49-F238E27FC236}">
                    <a16:creationId xmlns:a16="http://schemas.microsoft.com/office/drawing/2014/main" id="{60FA9EFA-9944-79B2-874A-D230B080F17A}"/>
                  </a:ext>
                </a:extLst>
              </p:cNvPr>
              <p:cNvSpPr/>
              <p:nvPr/>
            </p:nvSpPr>
            <p:spPr>
              <a:xfrm rot="-4440000">
                <a:off x="10711" y="821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59" name="Line 26">
                <a:extLst>
                  <a:ext uri="{FF2B5EF4-FFF2-40B4-BE49-F238E27FC236}">
                    <a16:creationId xmlns:a16="http://schemas.microsoft.com/office/drawing/2014/main" id="{6FE6DF9A-0F2C-49B3-A19A-23BC5228FA56}"/>
                  </a:ext>
                </a:extLst>
              </p:cNvPr>
              <p:cNvSpPr/>
              <p:nvPr/>
            </p:nvSpPr>
            <p:spPr>
              <a:xfrm rot="-4440000">
                <a:off x="10487" y="8216"/>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0" name="Line 26">
                <a:extLst>
                  <a:ext uri="{FF2B5EF4-FFF2-40B4-BE49-F238E27FC236}">
                    <a16:creationId xmlns:a16="http://schemas.microsoft.com/office/drawing/2014/main" id="{AED6DE29-F12F-C419-B29C-28B262EC2743}"/>
                  </a:ext>
                </a:extLst>
              </p:cNvPr>
              <p:cNvSpPr/>
              <p:nvPr/>
            </p:nvSpPr>
            <p:spPr>
              <a:xfrm rot="-4440000">
                <a:off x="10277" y="851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1" name="Line 26">
                <a:extLst>
                  <a:ext uri="{FF2B5EF4-FFF2-40B4-BE49-F238E27FC236}">
                    <a16:creationId xmlns:a16="http://schemas.microsoft.com/office/drawing/2014/main" id="{7394C031-9765-2DF8-D05E-9FDCD54DA6BB}"/>
                  </a:ext>
                </a:extLst>
              </p:cNvPr>
              <p:cNvSpPr/>
              <p:nvPr/>
            </p:nvSpPr>
            <p:spPr>
              <a:xfrm rot="-4440000">
                <a:off x="10690" y="792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2" name="Line 26">
                <a:extLst>
                  <a:ext uri="{FF2B5EF4-FFF2-40B4-BE49-F238E27FC236}">
                    <a16:creationId xmlns:a16="http://schemas.microsoft.com/office/drawing/2014/main" id="{6DE3F923-1A91-8495-44A6-F32A719DFEA1}"/>
                  </a:ext>
                </a:extLst>
              </p:cNvPr>
              <p:cNvSpPr/>
              <p:nvPr/>
            </p:nvSpPr>
            <p:spPr>
              <a:xfrm rot="-4440000">
                <a:off x="10047" y="852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3" name="Line 26">
                <a:extLst>
                  <a:ext uri="{FF2B5EF4-FFF2-40B4-BE49-F238E27FC236}">
                    <a16:creationId xmlns:a16="http://schemas.microsoft.com/office/drawing/2014/main" id="{8491EB72-CA85-136F-E49A-2A05E4CAE4B6}"/>
                  </a:ext>
                </a:extLst>
              </p:cNvPr>
              <p:cNvSpPr/>
              <p:nvPr/>
            </p:nvSpPr>
            <p:spPr>
              <a:xfrm rot="-4440000">
                <a:off x="10261" y="824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4" name="Line 26">
                <a:extLst>
                  <a:ext uri="{FF2B5EF4-FFF2-40B4-BE49-F238E27FC236}">
                    <a16:creationId xmlns:a16="http://schemas.microsoft.com/office/drawing/2014/main" id="{59848116-8DD6-03BF-B87A-EEAE5536C58A}"/>
                  </a:ext>
                </a:extLst>
              </p:cNvPr>
              <p:cNvSpPr/>
              <p:nvPr/>
            </p:nvSpPr>
            <p:spPr>
              <a:xfrm rot="-4440000">
                <a:off x="10065" y="821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5" name="Line 26">
                <a:extLst>
                  <a:ext uri="{FF2B5EF4-FFF2-40B4-BE49-F238E27FC236}">
                    <a16:creationId xmlns:a16="http://schemas.microsoft.com/office/drawing/2014/main" id="{DC842173-1498-59EA-6285-15DD0775CFEA}"/>
                  </a:ext>
                </a:extLst>
              </p:cNvPr>
              <p:cNvSpPr/>
              <p:nvPr/>
            </p:nvSpPr>
            <p:spPr>
              <a:xfrm rot="-4440000">
                <a:off x="9841" y="851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6" name="Line 26">
                <a:extLst>
                  <a:ext uri="{FF2B5EF4-FFF2-40B4-BE49-F238E27FC236}">
                    <a16:creationId xmlns:a16="http://schemas.microsoft.com/office/drawing/2014/main" id="{51E1D497-F4A3-58FA-DB85-67D92B903E28}"/>
                  </a:ext>
                </a:extLst>
              </p:cNvPr>
              <p:cNvSpPr/>
              <p:nvPr/>
            </p:nvSpPr>
            <p:spPr>
              <a:xfrm rot="-4440000">
                <a:off x="10472" y="792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7" name="Line 26">
                <a:extLst>
                  <a:ext uri="{FF2B5EF4-FFF2-40B4-BE49-F238E27FC236}">
                    <a16:creationId xmlns:a16="http://schemas.microsoft.com/office/drawing/2014/main" id="{5496D3A9-D3BE-AAD2-AA3D-0B122560C299}"/>
                  </a:ext>
                </a:extLst>
              </p:cNvPr>
              <p:cNvSpPr/>
              <p:nvPr/>
            </p:nvSpPr>
            <p:spPr>
              <a:xfrm rot="-4440000">
                <a:off x="9569" y="853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8" name="Line 26">
                <a:extLst>
                  <a:ext uri="{FF2B5EF4-FFF2-40B4-BE49-F238E27FC236}">
                    <a16:creationId xmlns:a16="http://schemas.microsoft.com/office/drawing/2014/main" id="{17962189-D006-2497-6471-3240D2F99380}"/>
                  </a:ext>
                </a:extLst>
              </p:cNvPr>
              <p:cNvSpPr/>
              <p:nvPr/>
            </p:nvSpPr>
            <p:spPr>
              <a:xfrm rot="-4440000">
                <a:off x="9771" y="824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69" name="Line 26">
                <a:extLst>
                  <a:ext uri="{FF2B5EF4-FFF2-40B4-BE49-F238E27FC236}">
                    <a16:creationId xmlns:a16="http://schemas.microsoft.com/office/drawing/2014/main" id="{56758B12-98FF-476E-3D4D-93728E71EF0A}"/>
                  </a:ext>
                </a:extLst>
              </p:cNvPr>
              <p:cNvSpPr/>
              <p:nvPr/>
            </p:nvSpPr>
            <p:spPr>
              <a:xfrm rot="-4440000">
                <a:off x="9487" y="827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0" name="Line 26">
                <a:extLst>
                  <a:ext uri="{FF2B5EF4-FFF2-40B4-BE49-F238E27FC236}">
                    <a16:creationId xmlns:a16="http://schemas.microsoft.com/office/drawing/2014/main" id="{B46514F9-B77E-868F-DAD4-5D20AC6C4938}"/>
                  </a:ext>
                </a:extLst>
              </p:cNvPr>
              <p:cNvSpPr/>
              <p:nvPr/>
            </p:nvSpPr>
            <p:spPr>
              <a:xfrm rot="-4440000">
                <a:off x="9502" y="796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1" name="Line 26">
                <a:extLst>
                  <a:ext uri="{FF2B5EF4-FFF2-40B4-BE49-F238E27FC236}">
                    <a16:creationId xmlns:a16="http://schemas.microsoft.com/office/drawing/2014/main" id="{281AC579-0DD7-263A-2892-BC3DE5F260D3}"/>
                  </a:ext>
                </a:extLst>
              </p:cNvPr>
              <p:cNvSpPr/>
              <p:nvPr/>
            </p:nvSpPr>
            <p:spPr>
              <a:xfrm rot="-4440000">
                <a:off x="9992" y="794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2" name="Line 26">
                <a:extLst>
                  <a:ext uri="{FF2B5EF4-FFF2-40B4-BE49-F238E27FC236}">
                    <a16:creationId xmlns:a16="http://schemas.microsoft.com/office/drawing/2014/main" id="{343ACEA5-0F59-EB37-A622-65C53D645CC8}"/>
                  </a:ext>
                </a:extLst>
              </p:cNvPr>
              <p:cNvSpPr/>
              <p:nvPr/>
            </p:nvSpPr>
            <p:spPr>
              <a:xfrm rot="-4440000">
                <a:off x="9773" y="793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3" name="Line 26">
                <a:extLst>
                  <a:ext uri="{FF2B5EF4-FFF2-40B4-BE49-F238E27FC236}">
                    <a16:creationId xmlns:a16="http://schemas.microsoft.com/office/drawing/2014/main" id="{380E49BB-1FC4-A6BC-3713-34DFA80184D8}"/>
                  </a:ext>
                </a:extLst>
              </p:cNvPr>
              <p:cNvSpPr/>
              <p:nvPr/>
            </p:nvSpPr>
            <p:spPr>
              <a:xfrm rot="-4380000">
                <a:off x="12378" y="789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4" name="Line 26">
                <a:extLst>
                  <a:ext uri="{FF2B5EF4-FFF2-40B4-BE49-F238E27FC236}">
                    <a16:creationId xmlns:a16="http://schemas.microsoft.com/office/drawing/2014/main" id="{32FFBB2E-30AF-79A7-EFAC-564C4D77FEC1}"/>
                  </a:ext>
                </a:extLst>
              </p:cNvPr>
              <p:cNvSpPr/>
              <p:nvPr/>
            </p:nvSpPr>
            <p:spPr>
              <a:xfrm rot="-4380000">
                <a:off x="11724" y="789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5" name="Line 26">
                <a:extLst>
                  <a:ext uri="{FF2B5EF4-FFF2-40B4-BE49-F238E27FC236}">
                    <a16:creationId xmlns:a16="http://schemas.microsoft.com/office/drawing/2014/main" id="{2DD5BA32-C84A-50A6-71A3-7BC75C495262}"/>
                  </a:ext>
                </a:extLst>
              </p:cNvPr>
              <p:cNvSpPr/>
              <p:nvPr/>
            </p:nvSpPr>
            <p:spPr>
              <a:xfrm rot="-4440000">
                <a:off x="11954" y="8484"/>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6" name="Line 26">
                <a:extLst>
                  <a:ext uri="{FF2B5EF4-FFF2-40B4-BE49-F238E27FC236}">
                    <a16:creationId xmlns:a16="http://schemas.microsoft.com/office/drawing/2014/main" id="{91A364B7-3D14-F795-A2E9-23F16FC6D4E3}"/>
                  </a:ext>
                </a:extLst>
              </p:cNvPr>
              <p:cNvSpPr/>
              <p:nvPr/>
            </p:nvSpPr>
            <p:spPr>
              <a:xfrm rot="-4440000">
                <a:off x="12168" y="818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7" name="Line 26">
                <a:extLst>
                  <a:ext uri="{FF2B5EF4-FFF2-40B4-BE49-F238E27FC236}">
                    <a16:creationId xmlns:a16="http://schemas.microsoft.com/office/drawing/2014/main" id="{46FBC566-D0CF-59EE-AFB2-7E4742B28BC9}"/>
                  </a:ext>
                </a:extLst>
              </p:cNvPr>
              <p:cNvSpPr/>
              <p:nvPr/>
            </p:nvSpPr>
            <p:spPr>
              <a:xfrm rot="-4440000">
                <a:off x="11944" y="8190"/>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8" name="Line 26">
                <a:extLst>
                  <a:ext uri="{FF2B5EF4-FFF2-40B4-BE49-F238E27FC236}">
                    <a16:creationId xmlns:a16="http://schemas.microsoft.com/office/drawing/2014/main" id="{0F970CD4-F68F-0951-038E-7F1B8F6DC355}"/>
                  </a:ext>
                </a:extLst>
              </p:cNvPr>
              <p:cNvSpPr/>
              <p:nvPr/>
            </p:nvSpPr>
            <p:spPr>
              <a:xfrm rot="-4440000">
                <a:off x="11734" y="848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79" name="Line 26">
                <a:extLst>
                  <a:ext uri="{FF2B5EF4-FFF2-40B4-BE49-F238E27FC236}">
                    <a16:creationId xmlns:a16="http://schemas.microsoft.com/office/drawing/2014/main" id="{8E038420-7060-26FC-F44B-3BF8ED539EEF}"/>
                  </a:ext>
                </a:extLst>
              </p:cNvPr>
              <p:cNvSpPr/>
              <p:nvPr/>
            </p:nvSpPr>
            <p:spPr>
              <a:xfrm rot="-4440000">
                <a:off x="12147" y="789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0" name="Line 26">
                <a:extLst>
                  <a:ext uri="{FF2B5EF4-FFF2-40B4-BE49-F238E27FC236}">
                    <a16:creationId xmlns:a16="http://schemas.microsoft.com/office/drawing/2014/main" id="{5BEAEF38-737B-B98A-69F8-244A1D6B05A3}"/>
                  </a:ext>
                </a:extLst>
              </p:cNvPr>
              <p:cNvSpPr/>
              <p:nvPr/>
            </p:nvSpPr>
            <p:spPr>
              <a:xfrm rot="-4440000">
                <a:off x="11504" y="850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1" name="Line 26">
                <a:extLst>
                  <a:ext uri="{FF2B5EF4-FFF2-40B4-BE49-F238E27FC236}">
                    <a16:creationId xmlns:a16="http://schemas.microsoft.com/office/drawing/2014/main" id="{82193FD8-2240-02CE-B355-B027EDD2F1A5}"/>
                  </a:ext>
                </a:extLst>
              </p:cNvPr>
              <p:cNvSpPr/>
              <p:nvPr/>
            </p:nvSpPr>
            <p:spPr>
              <a:xfrm rot="-4440000">
                <a:off x="11718" y="821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2" name="Line 26">
                <a:extLst>
                  <a:ext uri="{FF2B5EF4-FFF2-40B4-BE49-F238E27FC236}">
                    <a16:creationId xmlns:a16="http://schemas.microsoft.com/office/drawing/2014/main" id="{7002393E-C0EA-39C4-281C-735EEB40DBEE}"/>
                  </a:ext>
                </a:extLst>
              </p:cNvPr>
              <p:cNvSpPr/>
              <p:nvPr/>
            </p:nvSpPr>
            <p:spPr>
              <a:xfrm rot="-4440000">
                <a:off x="11522" y="819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3" name="Line 26">
                <a:extLst>
                  <a:ext uri="{FF2B5EF4-FFF2-40B4-BE49-F238E27FC236}">
                    <a16:creationId xmlns:a16="http://schemas.microsoft.com/office/drawing/2014/main" id="{1D111233-A534-9596-09D6-D04A7F654AC8}"/>
                  </a:ext>
                </a:extLst>
              </p:cNvPr>
              <p:cNvSpPr/>
              <p:nvPr/>
            </p:nvSpPr>
            <p:spPr>
              <a:xfrm rot="-4440000">
                <a:off x="11298" y="8492"/>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4" name="Line 26">
                <a:extLst>
                  <a:ext uri="{FF2B5EF4-FFF2-40B4-BE49-F238E27FC236}">
                    <a16:creationId xmlns:a16="http://schemas.microsoft.com/office/drawing/2014/main" id="{15E14485-1087-E44E-9000-D4C1FFA63E6A}"/>
                  </a:ext>
                </a:extLst>
              </p:cNvPr>
              <p:cNvSpPr/>
              <p:nvPr/>
            </p:nvSpPr>
            <p:spPr>
              <a:xfrm rot="-4440000">
                <a:off x="11929" y="7895"/>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5" name="Line 26">
                <a:extLst>
                  <a:ext uri="{FF2B5EF4-FFF2-40B4-BE49-F238E27FC236}">
                    <a16:creationId xmlns:a16="http://schemas.microsoft.com/office/drawing/2014/main" id="{B8DAE054-81AF-DEEB-028A-BB5C21C9AD98}"/>
                  </a:ext>
                </a:extLst>
              </p:cNvPr>
              <p:cNvSpPr/>
              <p:nvPr/>
            </p:nvSpPr>
            <p:spPr>
              <a:xfrm rot="-4440000">
                <a:off x="11026" y="850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6" name="Line 26">
                <a:extLst>
                  <a:ext uri="{FF2B5EF4-FFF2-40B4-BE49-F238E27FC236}">
                    <a16:creationId xmlns:a16="http://schemas.microsoft.com/office/drawing/2014/main" id="{9ED3D241-2A3F-E161-0759-2F536A3CDFC1}"/>
                  </a:ext>
                </a:extLst>
              </p:cNvPr>
              <p:cNvSpPr/>
              <p:nvPr/>
            </p:nvSpPr>
            <p:spPr>
              <a:xfrm rot="-4440000">
                <a:off x="11228" y="821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7" name="Line 26">
                <a:extLst>
                  <a:ext uri="{FF2B5EF4-FFF2-40B4-BE49-F238E27FC236}">
                    <a16:creationId xmlns:a16="http://schemas.microsoft.com/office/drawing/2014/main" id="{23BD5C66-3A15-9DA6-4993-39077057CC44}"/>
                  </a:ext>
                </a:extLst>
              </p:cNvPr>
              <p:cNvSpPr/>
              <p:nvPr/>
            </p:nvSpPr>
            <p:spPr>
              <a:xfrm rot="-4440000">
                <a:off x="10944" y="824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8" name="Line 26">
                <a:extLst>
                  <a:ext uri="{FF2B5EF4-FFF2-40B4-BE49-F238E27FC236}">
                    <a16:creationId xmlns:a16="http://schemas.microsoft.com/office/drawing/2014/main" id="{0F891366-4D89-665D-0752-38C178F0A802}"/>
                  </a:ext>
                </a:extLst>
              </p:cNvPr>
              <p:cNvSpPr/>
              <p:nvPr/>
            </p:nvSpPr>
            <p:spPr>
              <a:xfrm rot="-4440000">
                <a:off x="10761" y="8507"/>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89" name="Line 26">
                <a:extLst>
                  <a:ext uri="{FF2B5EF4-FFF2-40B4-BE49-F238E27FC236}">
                    <a16:creationId xmlns:a16="http://schemas.microsoft.com/office/drawing/2014/main" id="{97173E44-5E61-6BC4-5F98-55E50100CB33}"/>
                  </a:ext>
                </a:extLst>
              </p:cNvPr>
              <p:cNvSpPr/>
              <p:nvPr/>
            </p:nvSpPr>
            <p:spPr>
              <a:xfrm rot="-4440000">
                <a:off x="11449" y="792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90" name="Line 26">
                <a:extLst>
                  <a:ext uri="{FF2B5EF4-FFF2-40B4-BE49-F238E27FC236}">
                    <a16:creationId xmlns:a16="http://schemas.microsoft.com/office/drawing/2014/main" id="{C71A98F8-4DC3-4269-7138-0ECF658EBF14}"/>
                  </a:ext>
                </a:extLst>
              </p:cNvPr>
              <p:cNvSpPr/>
              <p:nvPr/>
            </p:nvSpPr>
            <p:spPr>
              <a:xfrm rot="-4440000">
                <a:off x="11230" y="7913"/>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91" name="Line 26">
                <a:extLst>
                  <a:ext uri="{FF2B5EF4-FFF2-40B4-BE49-F238E27FC236}">
                    <a16:creationId xmlns:a16="http://schemas.microsoft.com/office/drawing/2014/main" id="{5763DC58-566E-6C79-F76A-3B6C7FEDDC51}"/>
                  </a:ext>
                </a:extLst>
              </p:cNvPr>
              <p:cNvSpPr/>
              <p:nvPr/>
            </p:nvSpPr>
            <p:spPr>
              <a:xfrm rot="-4440000">
                <a:off x="12140" y="8529"/>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92" name="Line 26">
                <a:extLst>
                  <a:ext uri="{FF2B5EF4-FFF2-40B4-BE49-F238E27FC236}">
                    <a16:creationId xmlns:a16="http://schemas.microsoft.com/office/drawing/2014/main" id="{287C2D54-0D39-F1A2-28B9-4356EC981DF3}"/>
                  </a:ext>
                </a:extLst>
              </p:cNvPr>
              <p:cNvSpPr/>
              <p:nvPr/>
            </p:nvSpPr>
            <p:spPr>
              <a:xfrm rot="-4380000">
                <a:off x="12366" y="8221"/>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6193" name="Line 26">
                <a:extLst>
                  <a:ext uri="{FF2B5EF4-FFF2-40B4-BE49-F238E27FC236}">
                    <a16:creationId xmlns:a16="http://schemas.microsoft.com/office/drawing/2014/main" id="{757C0315-2D19-D046-2543-5267F43FB29F}"/>
                  </a:ext>
                </a:extLst>
              </p:cNvPr>
              <p:cNvSpPr/>
              <p:nvPr/>
            </p:nvSpPr>
            <p:spPr>
              <a:xfrm rot="-4380000">
                <a:off x="12354" y="8478"/>
                <a:ext cx="322" cy="103"/>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33054" name="下箭头 399">
              <a:extLst>
                <a:ext uri="{FF2B5EF4-FFF2-40B4-BE49-F238E27FC236}">
                  <a16:creationId xmlns:a16="http://schemas.microsoft.com/office/drawing/2014/main" id="{98E09403-9A0A-BF67-0741-C006B218B153}"/>
                </a:ext>
              </a:extLst>
            </p:cNvPr>
            <p:cNvSpPr/>
            <p:nvPr/>
          </p:nvSpPr>
          <p:spPr>
            <a:xfrm rot="16200000">
              <a:off x="9375" y="8313"/>
              <a:ext cx="492" cy="1379"/>
            </a:xfrm>
            <a:prstGeom prst="downArrow">
              <a:avLst>
                <a:gd name="adj1" fmla="val 50000"/>
                <a:gd name="adj2" fmla="val 49990"/>
              </a:avLst>
            </a:prstGeom>
            <a:gradFill rotWithShape="1">
              <a:gsLst>
                <a:gs pos="0">
                  <a:srgbClr val="007BD3"/>
                </a:gs>
                <a:gs pos="100000">
                  <a:srgbClr val="034373"/>
                </a:gs>
              </a:gsLst>
              <a:lin ang="5400000"/>
              <a:tileRect/>
            </a:gradFill>
            <a:ln w="9525" cap="flat" cmpd="sng">
              <a:solidFill>
                <a:schemeClr val="tx1"/>
              </a:solidFill>
              <a:prstDash val="solid"/>
              <a:miter/>
              <a:headEnd type="none" w="med" len="med"/>
              <a:tailEnd type="none" w="med" len="med"/>
            </a:ln>
          </p:spPr>
          <p:txBody>
            <a:bodyPr wrap="none" lIns="91440" tIns="45720" rIns="91440" bIns="45720" anchor="t"/>
            <a:lstStyle/>
            <a:p>
              <a:endParaRPr lang="zh-CN" altLang="en-US">
                <a:latin typeface="Verdana" panose="020B0604030504040204" pitchFamily="34" charset="0"/>
                <a:ea typeface="宋体" panose="02010600030101010101" pitchFamily="2" charset="-122"/>
              </a:endParaRPr>
            </a:p>
          </p:txBody>
        </p:sp>
        <p:sp>
          <p:nvSpPr>
            <p:cNvPr id="33055" name="文本框 400">
              <a:extLst>
                <a:ext uri="{FF2B5EF4-FFF2-40B4-BE49-F238E27FC236}">
                  <a16:creationId xmlns:a16="http://schemas.microsoft.com/office/drawing/2014/main" id="{BD5422BF-ED87-4F39-6058-2209DE9C52E4}"/>
                </a:ext>
              </a:extLst>
            </p:cNvPr>
            <p:cNvSpPr txBox="1"/>
            <p:nvPr/>
          </p:nvSpPr>
          <p:spPr>
            <a:xfrm>
              <a:off x="8858" y="7364"/>
              <a:ext cx="1595" cy="1503"/>
            </a:xfrm>
            <a:prstGeom prst="rect">
              <a:avLst/>
            </a:prstGeom>
            <a:noFill/>
            <a:ln w="9525">
              <a:noFill/>
            </a:ln>
          </p:spPr>
          <p:txBody>
            <a:bodyPr wrap="square" anchor="t">
              <a:spAutoFit/>
            </a:bodyPr>
            <a:lstStyle/>
            <a:p>
              <a:r>
                <a:rPr lang="zh-CN" altLang="en-US" sz="2800" dirty="0">
                  <a:latin typeface="黑体" panose="02010609060101010101" pitchFamily="2" charset="-122"/>
                  <a:ea typeface="黑体" panose="02010609060101010101" pitchFamily="2" charset="-122"/>
                </a:rPr>
                <a:t>外加磁场</a:t>
              </a:r>
            </a:p>
          </p:txBody>
        </p:sp>
      </p:grpSp>
      <p:sp>
        <p:nvSpPr>
          <p:cNvPr id="46194" name="文本框 46193">
            <a:extLst>
              <a:ext uri="{FF2B5EF4-FFF2-40B4-BE49-F238E27FC236}">
                <a16:creationId xmlns:a16="http://schemas.microsoft.com/office/drawing/2014/main" id="{F21BB6E3-0EB5-1D40-255C-528CC900B625}"/>
              </a:ext>
            </a:extLst>
          </p:cNvPr>
          <p:cNvSpPr txBox="1"/>
          <p:nvPr/>
        </p:nvSpPr>
        <p:spPr>
          <a:xfrm>
            <a:off x="1864652" y="5935274"/>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技术磁化过程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7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3052"/>
                                        </p:tgtEl>
                                        <p:attrNameLst>
                                          <p:attrName>style.visibility</p:attrName>
                                        </p:attrNameLst>
                                      </p:cBhvr>
                                      <p:to>
                                        <p:strVal val="visible"/>
                                      </p:to>
                                    </p:set>
                                    <p:animEffect transition="in" filter="wipe(up)">
                                      <p:cBhvr>
                                        <p:cTn id="37" dur="500"/>
                                        <p:tgtEl>
                                          <p:spTgt spid="3305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6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13" grpId="0"/>
      <p:bldP spid="4619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41EFB0-94F9-42AC-A1A6-CA2AEF4460DD}"/>
              </a:ext>
            </a:extLst>
          </p:cNvPr>
          <p:cNvSpPr>
            <a:spLocks noGrp="1"/>
          </p:cNvSpPr>
          <p:nvPr>
            <p:ph type="sldNum" sz="quarter" idx="12"/>
          </p:nvPr>
        </p:nvSpPr>
        <p:spPr/>
        <p:txBody>
          <a:bodyPr/>
          <a:lstStyle/>
          <a:p>
            <a:fld id="{8A7DF9CC-88FD-4F6D-BF7E-6C01B081979A}" type="slidenum">
              <a:rPr lang="zh-CN" altLang="en-US" smtClean="0"/>
              <a:t>17</a:t>
            </a:fld>
            <a:endParaRPr lang="zh-CN" altLang="en-US"/>
          </a:p>
        </p:txBody>
      </p:sp>
      <p:pic>
        <p:nvPicPr>
          <p:cNvPr id="3" name="居里温度">
            <a:hlinkClick r:id="" action="ppaction://media"/>
            <a:extLst>
              <a:ext uri="{FF2B5EF4-FFF2-40B4-BE49-F238E27FC236}">
                <a16:creationId xmlns:a16="http://schemas.microsoft.com/office/drawing/2014/main" id="{37C90824-6556-4B15-8FB5-B1B89930FF94}"/>
              </a:ext>
            </a:extLst>
          </p:cNvPr>
          <p:cNvPicPr/>
          <p:nvPr>
            <a:videoFile r:link="rId1"/>
            <p:extLst>
              <p:ext uri="{DAA4B4D4-6D71-4841-9C94-3DE7FCFB9230}">
                <p14:media xmlns:p14="http://schemas.microsoft.com/office/powerpoint/2010/main" r:embed="rId2">
                  <p14:trim st="6308"/>
                </p14:media>
              </p:ext>
            </p:extLst>
          </p:nvPr>
        </p:nvPicPr>
        <p:blipFill>
          <a:blip r:embed="rId4"/>
          <a:stretch>
            <a:fillRect/>
          </a:stretch>
        </p:blipFill>
        <p:spPr>
          <a:xfrm>
            <a:off x="85530" y="614289"/>
            <a:ext cx="9194458" cy="5472332"/>
          </a:xfrm>
          <a:prstGeom prst="rect">
            <a:avLst/>
          </a:prstGeom>
        </p:spPr>
      </p:pic>
    </p:spTree>
    <p:extLst>
      <p:ext uri="{BB962C8B-B14F-4D97-AF65-F5344CB8AC3E}">
        <p14:creationId xmlns:p14="http://schemas.microsoft.com/office/powerpoint/2010/main" val="2835450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additive="base">
                                        <p:cTn id="6" dur="1" fill="hold"/>
                                        <p:tgtEl>
                                          <p:spTgt spid="3"/>
                                        </p:tgtEl>
                                      </p:cBhvr>
                                    </p:cmd>
                                  </p:childTnLst>
                                </p:cTn>
                              </p:par>
                            </p:childTnLst>
                          </p:cTn>
                        </p:par>
                      </p:childTnLst>
                    </p:cTn>
                  </p:par>
                </p:childTnLst>
              </p:cTn>
              <p:nextCondLst>
                <p:cond evt="onClick" delay="0">
                  <p:tgtEl>
                    <p:spTgt spid="3"/>
                  </p:tgtEl>
                </p:cond>
              </p:nextCondLst>
            </p:seq>
            <p:video>
              <p:cMediaNode>
                <p:cTn id="7" fill="hold" display="1">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B39791F-1A26-05B5-00AD-FDA19DF598C5}"/>
              </a:ext>
            </a:extLst>
          </p:cNvPr>
          <p:cNvSpPr>
            <a:spLocks noGrp="1" noChangeArrowheads="1"/>
          </p:cNvSpPr>
          <p:nvPr>
            <p:ph type="title"/>
          </p:nvPr>
        </p:nvSpPr>
        <p:spPr>
          <a:xfrm>
            <a:off x="1794884" y="1951479"/>
            <a:ext cx="6030270" cy="3270543"/>
          </a:xfrm>
        </p:spPr>
        <p:txBody>
          <a:bodyPr>
            <a:normAutofit/>
          </a:bodyPr>
          <a:lstStyle/>
          <a:p>
            <a:pPr eaLnBrk="1" hangingPunct="1"/>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§6-4     </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磁介质的边界条件</a:t>
            </a:r>
            <a:b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br>
            <a:b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b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651" name="灯片编号占位符 1">
            <a:extLst>
              <a:ext uri="{FF2B5EF4-FFF2-40B4-BE49-F238E27FC236}">
                <a16:creationId xmlns:a16="http://schemas.microsoft.com/office/drawing/2014/main" id="{3ECEC38D-83E7-664A-2249-B61C1AB23A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0B3707EA-024C-4231-877E-9450E07E34C2}" type="slidenum">
              <a:rPr kumimoji="0" lang="en-US" altLang="zh-CN" sz="1400"/>
              <a:pPr/>
              <a:t>18</a:t>
            </a:fld>
            <a:endParaRPr kumimoji="0" lang="en-US" altLang="zh-CN"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E9E0A5-10B7-8DC1-FF5E-669D9FD39B71}"/>
              </a:ext>
            </a:extLst>
          </p:cNvPr>
          <p:cNvSpPr txBox="1"/>
          <p:nvPr/>
        </p:nvSpPr>
        <p:spPr>
          <a:xfrm>
            <a:off x="342900" y="237391"/>
            <a:ext cx="3467616" cy="584775"/>
          </a:xfrm>
          <a:prstGeom prst="rect">
            <a:avLst/>
          </a:prstGeom>
          <a:noFill/>
        </p:spPr>
        <p:txBody>
          <a:bodyPr wrap="none" rtlCol="0">
            <a:spAutoFit/>
          </a:bodyPr>
          <a:lstStyle/>
          <a:p>
            <a:r>
              <a:rPr lang="zh-CN" altLang="en-US" sz="3200" dirty="0">
                <a:solidFill>
                  <a:srgbClr val="0000CC"/>
                </a:solidFill>
                <a:latin typeface="黑体" panose="02010609060101010101" pitchFamily="49" charset="-122"/>
                <a:ea typeface="黑体" panose="02010609060101010101" pitchFamily="49" charset="-122"/>
              </a:rPr>
              <a:t>磁介质的边界条件</a:t>
            </a:r>
          </a:p>
        </p:txBody>
      </p:sp>
      <p:sp>
        <p:nvSpPr>
          <p:cNvPr id="5" name="文本框 4">
            <a:extLst>
              <a:ext uri="{FF2B5EF4-FFF2-40B4-BE49-F238E27FC236}">
                <a16:creationId xmlns:a16="http://schemas.microsoft.com/office/drawing/2014/main" id="{CEF73356-042C-6CA4-57EB-4A97F3EA24EF}"/>
              </a:ext>
            </a:extLst>
          </p:cNvPr>
          <p:cNvSpPr txBox="1"/>
          <p:nvPr/>
        </p:nvSpPr>
        <p:spPr>
          <a:xfrm>
            <a:off x="422031" y="1248508"/>
            <a:ext cx="6320961" cy="461665"/>
          </a:xfrm>
          <a:prstGeom prst="rect">
            <a:avLst/>
          </a:prstGeom>
          <a:noFill/>
        </p:spPr>
        <p:txBody>
          <a:bodyPr wrap="none" rtlCol="0">
            <a:spAutoFit/>
          </a:bodyPr>
          <a:lstStyle/>
          <a:p>
            <a:pPr marL="285750" indent="-285750">
              <a:buClr>
                <a:schemeClr val="tx1">
                  <a:lumMod val="50000"/>
                  <a:lumOff val="50000"/>
                </a:schemeClr>
              </a:buClr>
              <a:buSzPct val="80000"/>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前面讨论的都是均匀磁化的磁介质的性质。</a:t>
            </a:r>
          </a:p>
        </p:txBody>
      </p:sp>
      <p:sp>
        <p:nvSpPr>
          <p:cNvPr id="6" name="文本框 5">
            <a:extLst>
              <a:ext uri="{FF2B5EF4-FFF2-40B4-BE49-F238E27FC236}">
                <a16:creationId xmlns:a16="http://schemas.microsoft.com/office/drawing/2014/main" id="{A262380A-C9D1-1D28-2953-19DB5D0D4EDD}"/>
              </a:ext>
            </a:extLst>
          </p:cNvPr>
          <p:cNvSpPr txBox="1"/>
          <p:nvPr/>
        </p:nvSpPr>
        <p:spPr>
          <a:xfrm>
            <a:off x="422031" y="1905682"/>
            <a:ext cx="8533105" cy="461665"/>
          </a:xfrm>
          <a:prstGeom prst="rect">
            <a:avLst/>
          </a:prstGeom>
          <a:noFill/>
        </p:spPr>
        <p:txBody>
          <a:bodyPr wrap="none" rtlCol="0">
            <a:spAutoFit/>
          </a:bodyPr>
          <a:lstStyle/>
          <a:p>
            <a:pPr marL="342900" indent="-342900">
              <a:buClr>
                <a:schemeClr val="tx1">
                  <a:lumMod val="50000"/>
                  <a:lumOff val="50000"/>
                </a:schemeClr>
              </a:buClr>
              <a:buSzPct val="80000"/>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磁介质的分界面或表面，磁感应</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磁场</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强度满足什么条件？</a:t>
            </a:r>
          </a:p>
        </p:txBody>
      </p:sp>
      <p:sp>
        <p:nvSpPr>
          <p:cNvPr id="7" name="矩形 6">
            <a:extLst>
              <a:ext uri="{FF2B5EF4-FFF2-40B4-BE49-F238E27FC236}">
                <a16:creationId xmlns:a16="http://schemas.microsoft.com/office/drawing/2014/main" id="{F25F1025-98B2-E1F1-9BBC-8CC3599200C7}"/>
              </a:ext>
            </a:extLst>
          </p:cNvPr>
          <p:cNvSpPr/>
          <p:nvPr/>
        </p:nvSpPr>
        <p:spPr>
          <a:xfrm>
            <a:off x="422031" y="859997"/>
            <a:ext cx="3270738" cy="15767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AD702F6-88DB-59AE-33A7-172D9E5749F2}"/>
              </a:ext>
            </a:extLst>
          </p:cNvPr>
          <p:cNvSpPr txBox="1"/>
          <p:nvPr/>
        </p:nvSpPr>
        <p:spPr>
          <a:xfrm>
            <a:off x="518088" y="3767402"/>
            <a:ext cx="3493264" cy="1143839"/>
          </a:xfrm>
          <a:prstGeom prst="rect">
            <a:avLst/>
          </a:prstGeom>
          <a:noFill/>
        </p:spPr>
        <p:txBody>
          <a:bodyPr wrap="none" rtlCol="0">
            <a:spAutoFit/>
          </a:bodyPr>
          <a:lstStyle/>
          <a:p>
            <a:pPr marL="342900" indent="-342900">
              <a:lnSpc>
                <a:spcPct val="150000"/>
              </a:lnSpc>
              <a:buAutoNum type="arabicPeriod"/>
            </a:pPr>
            <a:r>
              <a:rPr lang="en-US" altLang="zh-CN" sz="24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的法线分量的连续性</a:t>
            </a:r>
            <a:endParaRPr lang="en-US" altLang="zh-CN" sz="24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Tx/>
              <a:buAutoNum type="arabicPeriod"/>
            </a:pPr>
            <a:r>
              <a:rPr lang="en-US" altLang="zh-CN" sz="24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en-US" sz="24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的切线分量的连续性</a:t>
            </a:r>
          </a:p>
        </p:txBody>
      </p:sp>
      <p:sp>
        <p:nvSpPr>
          <p:cNvPr id="10" name="文本框 9">
            <a:extLst>
              <a:ext uri="{FF2B5EF4-FFF2-40B4-BE49-F238E27FC236}">
                <a16:creationId xmlns:a16="http://schemas.microsoft.com/office/drawing/2014/main" id="{53784553-2530-9853-D383-0F9C6FB73178}"/>
              </a:ext>
            </a:extLst>
          </p:cNvPr>
          <p:cNvSpPr txBox="1"/>
          <p:nvPr/>
        </p:nvSpPr>
        <p:spPr>
          <a:xfrm>
            <a:off x="597878" y="2562856"/>
            <a:ext cx="8183984" cy="1113766"/>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边界条件可以由磁场的“</a:t>
            </a:r>
            <a:r>
              <a:rPr lang="zh-CN" altLang="en-US" sz="2400" dirty="0">
                <a:solidFill>
                  <a:srgbClr val="FF0000"/>
                </a:solidFill>
                <a:latin typeface="黑体" panose="02010609060101010101" pitchFamily="49" charset="-122"/>
                <a:ea typeface="黑体" panose="02010609060101010101" pitchFamily="49" charset="-122"/>
              </a:rPr>
              <a:t>高斯定理</a:t>
            </a:r>
            <a:r>
              <a:rPr lang="zh-CN" altLang="en-US" sz="2400" dirty="0">
                <a:latin typeface="黑体" panose="02010609060101010101" pitchFamily="49" charset="-122"/>
                <a:ea typeface="黑体" panose="02010609060101010101" pitchFamily="49" charset="-122"/>
              </a:rPr>
              <a:t>”和</a:t>
            </a:r>
            <a:r>
              <a:rPr lang="zh-CN" altLang="en-US" sz="2400" dirty="0">
                <a:solidFill>
                  <a:srgbClr val="FF0000"/>
                </a:solidFill>
                <a:latin typeface="黑体" panose="02010609060101010101" pitchFamily="49" charset="-122"/>
                <a:ea typeface="黑体" panose="02010609060101010101" pitchFamily="49" charset="-122"/>
              </a:rPr>
              <a:t>安培环路</a:t>
            </a:r>
            <a:r>
              <a:rPr lang="zh-CN" altLang="en-US" sz="2400" dirty="0">
                <a:latin typeface="黑体" panose="02010609060101010101" pitchFamily="49" charset="-122"/>
                <a:ea typeface="黑体" panose="02010609060101010101" pitchFamily="49" charset="-122"/>
              </a:rPr>
              <a:t>定理应用到边界直接得出。</a:t>
            </a:r>
          </a:p>
        </p:txBody>
      </p:sp>
      <p:sp>
        <p:nvSpPr>
          <p:cNvPr id="2" name="灯片编号占位符 1">
            <a:extLst>
              <a:ext uri="{FF2B5EF4-FFF2-40B4-BE49-F238E27FC236}">
                <a16:creationId xmlns:a16="http://schemas.microsoft.com/office/drawing/2014/main" id="{EFA1FAE9-2458-46EA-8795-FE2F2883D5D9}"/>
              </a:ext>
            </a:extLst>
          </p:cNvPr>
          <p:cNvSpPr>
            <a:spLocks noGrp="1"/>
          </p:cNvSpPr>
          <p:nvPr>
            <p:ph type="sldNum" sz="quarter" idx="12"/>
          </p:nvPr>
        </p:nvSpPr>
        <p:spPr/>
        <p:txBody>
          <a:bodyPr/>
          <a:lstStyle/>
          <a:p>
            <a:fld id="{8A7DF9CC-88FD-4F6D-BF7E-6C01B081979A}" type="slidenum">
              <a:rPr lang="zh-CN" altLang="en-US" smtClean="0"/>
              <a:t>19</a:t>
            </a:fld>
            <a:endParaRPr lang="zh-CN" altLang="en-US"/>
          </a:p>
        </p:txBody>
      </p:sp>
    </p:spTree>
    <p:extLst>
      <p:ext uri="{BB962C8B-B14F-4D97-AF65-F5344CB8AC3E}">
        <p14:creationId xmlns:p14="http://schemas.microsoft.com/office/powerpoint/2010/main" val="407104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2099CF4-9618-6EB7-CD8B-F3740A1F2743}"/>
              </a:ext>
            </a:extLst>
          </p:cNvPr>
          <p:cNvSpPr>
            <a:spLocks noGrp="1"/>
          </p:cNvSpPr>
          <p:nvPr>
            <p:ph idx="1"/>
          </p:nvPr>
        </p:nvSpPr>
        <p:spPr>
          <a:xfrm>
            <a:off x="350960" y="156796"/>
            <a:ext cx="7623663" cy="445965"/>
          </a:xfrm>
          <a:ln/>
        </p:spPr>
        <p:txBody>
          <a:bodyPr vert="horz" wrap="square" lIns="91440" tIns="45720" rIns="91440" bIns="45720" anchor="t">
            <a:noAutofit/>
          </a:bodyPr>
          <a:lstStyle/>
          <a:p>
            <a:pPr marL="0" indent="0" eaLnBrk="1" hangingPunct="1">
              <a:buNone/>
            </a:pPr>
            <a:r>
              <a:rPr lang="zh-CN" altLang="en-US" sz="3200" b="1" dirty="0">
                <a:solidFill>
                  <a:srgbClr val="0000CC"/>
                </a:solidFill>
                <a:latin typeface="Times New Roman" panose="02020603050405020304" pitchFamily="18" charset="0"/>
                <a:ea typeface="黑体" panose="02010609060101010101" pitchFamily="49" charset="-122"/>
              </a:rPr>
              <a:t>分子电流观点处理有磁介质问题的思路</a:t>
            </a:r>
          </a:p>
        </p:txBody>
      </p:sp>
      <p:graphicFrame>
        <p:nvGraphicFramePr>
          <p:cNvPr id="5" name="Object 4">
            <a:extLst>
              <a:ext uri="{FF2B5EF4-FFF2-40B4-BE49-F238E27FC236}">
                <a16:creationId xmlns:a16="http://schemas.microsoft.com/office/drawing/2014/main" id="{D663A9BC-C90C-5B0B-85E4-4EF18597716B}"/>
              </a:ext>
            </a:extLst>
          </p:cNvPr>
          <p:cNvGraphicFramePr>
            <a:graphicFrameLocks noChangeAspect="1"/>
          </p:cNvGraphicFramePr>
          <p:nvPr>
            <p:extLst>
              <p:ext uri="{D42A27DB-BD31-4B8C-83A1-F6EECF244321}">
                <p14:modId xmlns:p14="http://schemas.microsoft.com/office/powerpoint/2010/main" val="1183128788"/>
              </p:ext>
            </p:extLst>
          </p:nvPr>
        </p:nvGraphicFramePr>
        <p:xfrm>
          <a:off x="1242220" y="948623"/>
          <a:ext cx="3417887" cy="784225"/>
        </p:xfrm>
        <a:graphic>
          <a:graphicData uri="http://schemas.openxmlformats.org/presentationml/2006/ole">
            <mc:AlternateContent xmlns:mc="http://schemas.openxmlformats.org/markup-compatibility/2006">
              <mc:Choice xmlns:v="urn:schemas-microsoft-com:vml" Requires="v">
                <p:oleObj name="Equation" r:id="rId2" imgW="1663560" imgH="368280" progId="Equation.DSMT4">
                  <p:embed/>
                </p:oleObj>
              </mc:Choice>
              <mc:Fallback>
                <p:oleObj name="Equation" r:id="rId2" imgW="1663560" imgH="368280" progId="Equation.DSMT4">
                  <p:embed/>
                  <p:pic>
                    <p:nvPicPr>
                      <p:cNvPr id="27652" name="Object 4"/>
                      <p:cNvPicPr/>
                      <p:nvPr/>
                    </p:nvPicPr>
                    <p:blipFill>
                      <a:blip r:embed="rId3"/>
                      <a:stretch>
                        <a:fillRect/>
                      </a:stretch>
                    </p:blipFill>
                    <p:spPr>
                      <a:xfrm>
                        <a:off x="1242220" y="948623"/>
                        <a:ext cx="3417887" cy="784225"/>
                      </a:xfrm>
                      <a:prstGeom prst="rect">
                        <a:avLst/>
                      </a:prstGeom>
                      <a:noFill/>
                      <a:ln w="38100">
                        <a:noFill/>
                        <a:miter/>
                      </a:ln>
                    </p:spPr>
                  </p:pic>
                </p:oleObj>
              </mc:Fallback>
            </mc:AlternateContent>
          </a:graphicData>
        </a:graphic>
      </p:graphicFrame>
      <p:graphicFrame>
        <p:nvGraphicFramePr>
          <p:cNvPr id="7" name="Object 9">
            <a:extLst>
              <a:ext uri="{FF2B5EF4-FFF2-40B4-BE49-F238E27FC236}">
                <a16:creationId xmlns:a16="http://schemas.microsoft.com/office/drawing/2014/main" id="{0AED2F62-AB62-1F69-A0C6-1B45ED135951}"/>
              </a:ext>
            </a:extLst>
          </p:cNvPr>
          <p:cNvGraphicFramePr>
            <a:graphicFrameLocks noChangeAspect="1"/>
          </p:cNvGraphicFramePr>
          <p:nvPr>
            <p:extLst>
              <p:ext uri="{D42A27DB-BD31-4B8C-83A1-F6EECF244321}">
                <p14:modId xmlns:p14="http://schemas.microsoft.com/office/powerpoint/2010/main" val="2730085694"/>
              </p:ext>
            </p:extLst>
          </p:nvPr>
        </p:nvGraphicFramePr>
        <p:xfrm>
          <a:off x="3128099" y="1650708"/>
          <a:ext cx="1775802" cy="496335"/>
        </p:xfrm>
        <a:graphic>
          <a:graphicData uri="http://schemas.openxmlformats.org/presentationml/2006/ole">
            <mc:AlternateContent xmlns:mc="http://schemas.openxmlformats.org/markup-compatibility/2006">
              <mc:Choice xmlns:v="urn:schemas-microsoft-com:vml" Requires="v">
                <p:oleObj name="Equation" r:id="rId4" imgW="1002960" imgH="279360" progId="Equation.DSMT4">
                  <p:embed/>
                </p:oleObj>
              </mc:Choice>
              <mc:Fallback>
                <p:oleObj name="Equation" r:id="rId4" imgW="1002960" imgH="279360" progId="Equation.DSMT4">
                  <p:embed/>
                  <p:pic>
                    <p:nvPicPr>
                      <p:cNvPr id="27657" name="Object 9"/>
                      <p:cNvPicPr/>
                      <p:nvPr/>
                    </p:nvPicPr>
                    <p:blipFill>
                      <a:blip r:embed="rId5"/>
                      <a:stretch>
                        <a:fillRect/>
                      </a:stretch>
                    </p:blipFill>
                    <p:spPr>
                      <a:xfrm>
                        <a:off x="3128099" y="1650708"/>
                        <a:ext cx="1775802" cy="496335"/>
                      </a:xfrm>
                      <a:prstGeom prst="rect">
                        <a:avLst/>
                      </a:prstGeom>
                      <a:solidFill>
                        <a:srgbClr val="CCFFFF"/>
                      </a:solidFill>
                      <a:ln w="38100">
                        <a:noFill/>
                        <a:miter/>
                      </a:ln>
                    </p:spPr>
                  </p:pic>
                </p:oleObj>
              </mc:Fallback>
            </mc:AlternateContent>
          </a:graphicData>
        </a:graphic>
      </p:graphicFrame>
      <p:graphicFrame>
        <p:nvGraphicFramePr>
          <p:cNvPr id="9" name="Object 12">
            <a:extLst>
              <a:ext uri="{FF2B5EF4-FFF2-40B4-BE49-F238E27FC236}">
                <a16:creationId xmlns:a16="http://schemas.microsoft.com/office/drawing/2014/main" id="{710203DE-1C28-EFA0-B0D3-C610B9B27D6D}"/>
              </a:ext>
            </a:extLst>
          </p:cNvPr>
          <p:cNvGraphicFramePr>
            <a:graphicFrameLocks noChangeAspect="1"/>
          </p:cNvGraphicFramePr>
          <p:nvPr>
            <p:extLst>
              <p:ext uri="{D42A27DB-BD31-4B8C-83A1-F6EECF244321}">
                <p14:modId xmlns:p14="http://schemas.microsoft.com/office/powerpoint/2010/main" val="3892681344"/>
              </p:ext>
            </p:extLst>
          </p:nvPr>
        </p:nvGraphicFramePr>
        <p:xfrm>
          <a:off x="1155123" y="2360320"/>
          <a:ext cx="4062412" cy="866775"/>
        </p:xfrm>
        <a:graphic>
          <a:graphicData uri="http://schemas.openxmlformats.org/presentationml/2006/ole">
            <mc:AlternateContent xmlns:mc="http://schemas.openxmlformats.org/markup-compatibility/2006">
              <mc:Choice xmlns:v="urn:schemas-microsoft-com:vml" Requires="v">
                <p:oleObj r:id="rId6" imgW="1840865" imgH="381000" progId="Equation.3">
                  <p:embed/>
                </p:oleObj>
              </mc:Choice>
              <mc:Fallback>
                <p:oleObj r:id="rId6" imgW="1840865" imgH="381000" progId="Equation.3">
                  <p:embed/>
                  <p:pic>
                    <p:nvPicPr>
                      <p:cNvPr id="27660" name="Object 12"/>
                      <p:cNvPicPr/>
                      <p:nvPr/>
                    </p:nvPicPr>
                    <p:blipFill>
                      <a:blip r:embed="rId7"/>
                      <a:stretch>
                        <a:fillRect/>
                      </a:stretch>
                    </p:blipFill>
                    <p:spPr>
                      <a:xfrm>
                        <a:off x="1155123" y="2360320"/>
                        <a:ext cx="4062412" cy="866775"/>
                      </a:xfrm>
                      <a:prstGeom prst="rect">
                        <a:avLst/>
                      </a:prstGeom>
                      <a:noFill/>
                      <a:ln w="38100">
                        <a:noFill/>
                        <a:miter/>
                      </a:ln>
                    </p:spPr>
                  </p:pic>
                </p:oleObj>
              </mc:Fallback>
            </mc:AlternateContent>
          </a:graphicData>
        </a:graphic>
      </p:graphicFrame>
      <p:graphicFrame>
        <p:nvGraphicFramePr>
          <p:cNvPr id="10" name="Object 14">
            <a:extLst>
              <a:ext uri="{FF2B5EF4-FFF2-40B4-BE49-F238E27FC236}">
                <a16:creationId xmlns:a16="http://schemas.microsoft.com/office/drawing/2014/main" id="{7828CB26-885B-7661-6F26-FA9A7817E9F2}"/>
              </a:ext>
            </a:extLst>
          </p:cNvPr>
          <p:cNvGraphicFramePr>
            <a:graphicFrameLocks noChangeAspect="1"/>
          </p:cNvGraphicFramePr>
          <p:nvPr>
            <p:extLst>
              <p:ext uri="{D42A27DB-BD31-4B8C-83A1-F6EECF244321}">
                <p14:modId xmlns:p14="http://schemas.microsoft.com/office/powerpoint/2010/main" val="1466087098"/>
              </p:ext>
            </p:extLst>
          </p:nvPr>
        </p:nvGraphicFramePr>
        <p:xfrm>
          <a:off x="1324341" y="3718153"/>
          <a:ext cx="2838450" cy="976313"/>
        </p:xfrm>
        <a:graphic>
          <a:graphicData uri="http://schemas.openxmlformats.org/presentationml/2006/ole">
            <mc:AlternateContent xmlns:mc="http://schemas.openxmlformats.org/markup-compatibility/2006">
              <mc:Choice xmlns:v="urn:schemas-microsoft-com:vml" Requires="v">
                <p:oleObj r:id="rId8" imgW="1371600" imgH="457200" progId="Equation.3">
                  <p:embed/>
                </p:oleObj>
              </mc:Choice>
              <mc:Fallback>
                <p:oleObj r:id="rId8" imgW="1371600" imgH="457200" progId="Equation.3">
                  <p:embed/>
                  <p:pic>
                    <p:nvPicPr>
                      <p:cNvPr id="27662" name="Object 14"/>
                      <p:cNvPicPr/>
                      <p:nvPr/>
                    </p:nvPicPr>
                    <p:blipFill>
                      <a:blip r:embed="rId9"/>
                      <a:stretch>
                        <a:fillRect/>
                      </a:stretch>
                    </p:blipFill>
                    <p:spPr>
                      <a:xfrm>
                        <a:off x="1324341" y="3718153"/>
                        <a:ext cx="2838450" cy="976313"/>
                      </a:xfrm>
                      <a:prstGeom prst="rect">
                        <a:avLst/>
                      </a:prstGeom>
                      <a:noFill/>
                      <a:ln w="38100">
                        <a:noFill/>
                        <a:miter/>
                      </a:ln>
                    </p:spPr>
                  </p:pic>
                </p:oleObj>
              </mc:Fallback>
            </mc:AlternateContent>
          </a:graphicData>
        </a:graphic>
      </p:graphicFrame>
      <p:sp>
        <p:nvSpPr>
          <p:cNvPr id="12" name="AutoShape 17">
            <a:extLst>
              <a:ext uri="{FF2B5EF4-FFF2-40B4-BE49-F238E27FC236}">
                <a16:creationId xmlns:a16="http://schemas.microsoft.com/office/drawing/2014/main" id="{59B2B242-717D-224A-BD63-CD27936A8311}"/>
              </a:ext>
            </a:extLst>
          </p:cNvPr>
          <p:cNvSpPr/>
          <p:nvPr/>
        </p:nvSpPr>
        <p:spPr>
          <a:xfrm rot="16200000">
            <a:off x="4678992" y="3526032"/>
            <a:ext cx="397056" cy="1357014"/>
          </a:xfrm>
          <a:prstGeom prst="downArrow">
            <a:avLst>
              <a:gd name="adj1" fmla="val 50000"/>
              <a:gd name="adj2" fmla="val 43750"/>
            </a:avLst>
          </a:prstGeom>
          <a:solidFill>
            <a:srgbClr val="FFFF00"/>
          </a:solidFill>
          <a:ln w="9525" cap="flat" cmpd="sng">
            <a:solidFill>
              <a:srgbClr val="000000"/>
            </a:solidFill>
            <a:prstDash val="solid"/>
            <a:miter/>
            <a:headEnd type="none" w="med" len="med"/>
            <a:tailEnd type="none" w="med" len="med"/>
          </a:ln>
        </p:spPr>
        <p:txBody>
          <a:bodyPr vert="eaVe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85000"/>
              <a:buChar char="•"/>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黑体" panose="02010609060101010101" pitchFamily="49" charset="-122"/>
            </a:endParaRPr>
          </a:p>
        </p:txBody>
      </p:sp>
      <p:graphicFrame>
        <p:nvGraphicFramePr>
          <p:cNvPr id="13" name="Object 19">
            <a:extLst>
              <a:ext uri="{FF2B5EF4-FFF2-40B4-BE49-F238E27FC236}">
                <a16:creationId xmlns:a16="http://schemas.microsoft.com/office/drawing/2014/main" id="{84735CAF-9B00-D8EC-8A67-B315107E0736}"/>
              </a:ext>
            </a:extLst>
          </p:cNvPr>
          <p:cNvGraphicFramePr>
            <a:graphicFrameLocks noChangeAspect="1"/>
          </p:cNvGraphicFramePr>
          <p:nvPr>
            <p:extLst>
              <p:ext uri="{D42A27DB-BD31-4B8C-83A1-F6EECF244321}">
                <p14:modId xmlns:p14="http://schemas.microsoft.com/office/powerpoint/2010/main" val="357140888"/>
              </p:ext>
            </p:extLst>
          </p:nvPr>
        </p:nvGraphicFramePr>
        <p:xfrm>
          <a:off x="4205392" y="3393123"/>
          <a:ext cx="1116623" cy="639521"/>
        </p:xfrm>
        <a:graphic>
          <a:graphicData uri="http://schemas.openxmlformats.org/presentationml/2006/ole">
            <mc:AlternateContent xmlns:mc="http://schemas.openxmlformats.org/markup-compatibility/2006">
              <mc:Choice xmlns:v="urn:schemas-microsoft-com:vml" Requires="v">
                <p:oleObj r:id="rId10" imgW="787400" imgH="457200" progId="Equation.3">
                  <p:embed/>
                </p:oleObj>
              </mc:Choice>
              <mc:Fallback>
                <p:oleObj r:id="rId10" imgW="787400" imgH="457200" progId="Equation.3">
                  <p:embed/>
                  <p:pic>
                    <p:nvPicPr>
                      <p:cNvPr id="27667" name="Object 19"/>
                      <p:cNvPicPr/>
                      <p:nvPr/>
                    </p:nvPicPr>
                    <p:blipFill>
                      <a:blip r:embed="rId11"/>
                      <a:stretch>
                        <a:fillRect/>
                      </a:stretch>
                    </p:blipFill>
                    <p:spPr>
                      <a:xfrm>
                        <a:off x="4205392" y="3393123"/>
                        <a:ext cx="1116623" cy="639521"/>
                      </a:xfrm>
                      <a:prstGeom prst="rect">
                        <a:avLst/>
                      </a:prstGeom>
                      <a:solidFill>
                        <a:srgbClr val="CCFFCC"/>
                      </a:solidFill>
                      <a:ln w="38100">
                        <a:noFill/>
                        <a:miter/>
                      </a:ln>
                    </p:spPr>
                  </p:pic>
                </p:oleObj>
              </mc:Fallback>
            </mc:AlternateContent>
          </a:graphicData>
        </a:graphic>
      </p:graphicFrame>
      <p:graphicFrame>
        <p:nvGraphicFramePr>
          <p:cNvPr id="14" name="Object 21">
            <a:extLst>
              <a:ext uri="{FF2B5EF4-FFF2-40B4-BE49-F238E27FC236}">
                <a16:creationId xmlns:a16="http://schemas.microsoft.com/office/drawing/2014/main" id="{62D86E4F-A2B3-C506-0D59-C3A4759D2021}"/>
              </a:ext>
            </a:extLst>
          </p:cNvPr>
          <p:cNvGraphicFramePr>
            <a:graphicFrameLocks noChangeAspect="1"/>
          </p:cNvGraphicFramePr>
          <p:nvPr>
            <p:extLst>
              <p:ext uri="{D42A27DB-BD31-4B8C-83A1-F6EECF244321}">
                <p14:modId xmlns:p14="http://schemas.microsoft.com/office/powerpoint/2010/main" val="716279825"/>
              </p:ext>
            </p:extLst>
          </p:nvPr>
        </p:nvGraphicFramePr>
        <p:xfrm>
          <a:off x="5762258" y="3937203"/>
          <a:ext cx="2144713" cy="798512"/>
        </p:xfrm>
        <a:graphic>
          <a:graphicData uri="http://schemas.openxmlformats.org/presentationml/2006/ole">
            <mc:AlternateContent xmlns:mc="http://schemas.openxmlformats.org/markup-compatibility/2006">
              <mc:Choice xmlns:v="urn:schemas-microsoft-com:vml" Requires="v">
                <p:oleObj name="Equation" r:id="rId12" imgW="965160" imgH="368280" progId="Equation.DSMT4">
                  <p:embed/>
                </p:oleObj>
              </mc:Choice>
              <mc:Fallback>
                <p:oleObj name="Equation" r:id="rId12" imgW="965160" imgH="368280" progId="Equation.DSMT4">
                  <p:embed/>
                  <p:pic>
                    <p:nvPicPr>
                      <p:cNvPr id="27669" name="Object 21"/>
                      <p:cNvPicPr/>
                      <p:nvPr/>
                    </p:nvPicPr>
                    <p:blipFill>
                      <a:blip r:embed="rId13"/>
                      <a:stretch>
                        <a:fillRect/>
                      </a:stretch>
                    </p:blipFill>
                    <p:spPr>
                      <a:xfrm>
                        <a:off x="5762258" y="3937203"/>
                        <a:ext cx="2144713" cy="798512"/>
                      </a:xfrm>
                      <a:prstGeom prst="rect">
                        <a:avLst/>
                      </a:prstGeom>
                      <a:noFill/>
                      <a:ln w="38100">
                        <a:noFill/>
                        <a:miter/>
                      </a:ln>
                    </p:spPr>
                  </p:pic>
                </p:oleObj>
              </mc:Fallback>
            </mc:AlternateContent>
          </a:graphicData>
        </a:graphic>
      </p:graphicFrame>
      <p:sp>
        <p:nvSpPr>
          <p:cNvPr id="16" name="Rectangle 2">
            <a:extLst>
              <a:ext uri="{FF2B5EF4-FFF2-40B4-BE49-F238E27FC236}">
                <a16:creationId xmlns:a16="http://schemas.microsoft.com/office/drawing/2014/main" id="{6DF4EE0C-6A93-F5A3-045D-C52CDD610BF3}"/>
              </a:ext>
            </a:extLst>
          </p:cNvPr>
          <p:cNvSpPr>
            <a:spLocks noGrp="1"/>
          </p:cNvSpPr>
          <p:nvPr>
            <p:ph type="title"/>
          </p:nvPr>
        </p:nvSpPr>
        <p:spPr>
          <a:xfrm>
            <a:off x="5778867" y="2929941"/>
            <a:ext cx="2128104" cy="757130"/>
          </a:xfrm>
          <a:ln>
            <a:solidFill>
              <a:schemeClr val="accent1"/>
            </a:solidFill>
          </a:ln>
        </p:spPr>
        <p:txBody>
          <a:bodyPr vert="horz" wrap="square" lIns="91440" tIns="45720" rIns="91440" bIns="45720" anchor="b">
            <a:spAutoFit/>
          </a:bodyPr>
          <a:lstStyle/>
          <a:p>
            <a:pPr eaLnBrk="1" hangingPunct="1">
              <a:buNone/>
            </a:pPr>
            <a:r>
              <a:rPr lang="zh-CN" altLang="en-US" sz="2400" b="1" dirty="0">
                <a:latin typeface="Times New Roman" panose="02020603050405020304" pitchFamily="18" charset="0"/>
                <a:ea typeface="黑体" panose="02010609060101010101" pitchFamily="49" charset="-122"/>
              </a:rPr>
              <a:t>有磁介质时的安培环路定理 </a:t>
            </a:r>
          </a:p>
        </p:txBody>
      </p:sp>
      <p:sp>
        <p:nvSpPr>
          <p:cNvPr id="17" name="矩形 16">
            <a:extLst>
              <a:ext uri="{FF2B5EF4-FFF2-40B4-BE49-F238E27FC236}">
                <a16:creationId xmlns:a16="http://schemas.microsoft.com/office/drawing/2014/main" id="{DEB482FA-1691-0E11-94C5-9D841BC73898}"/>
              </a:ext>
            </a:extLst>
          </p:cNvPr>
          <p:cNvSpPr/>
          <p:nvPr/>
        </p:nvSpPr>
        <p:spPr>
          <a:xfrm>
            <a:off x="350960" y="724110"/>
            <a:ext cx="6955448" cy="10340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utoShape 17">
            <a:extLst>
              <a:ext uri="{FF2B5EF4-FFF2-40B4-BE49-F238E27FC236}">
                <a16:creationId xmlns:a16="http://schemas.microsoft.com/office/drawing/2014/main" id="{262FB13A-0D54-32CA-91D2-99EAEB70EBB5}"/>
              </a:ext>
            </a:extLst>
          </p:cNvPr>
          <p:cNvSpPr/>
          <p:nvPr/>
        </p:nvSpPr>
        <p:spPr>
          <a:xfrm>
            <a:off x="2671825" y="3255285"/>
            <a:ext cx="312597" cy="684234"/>
          </a:xfrm>
          <a:prstGeom prst="downArrow">
            <a:avLst>
              <a:gd name="adj1" fmla="val 50000"/>
              <a:gd name="adj2" fmla="val 43750"/>
            </a:avLst>
          </a:prstGeom>
          <a:solidFill>
            <a:srgbClr val="FFFF00"/>
          </a:solidFill>
          <a:ln w="9525" cap="flat" cmpd="sng">
            <a:solidFill>
              <a:srgbClr val="000000"/>
            </a:solidFill>
            <a:prstDash val="solid"/>
            <a:miter/>
            <a:headEnd type="none" w="med" len="med"/>
            <a:tailEnd type="none" w="med" len="med"/>
          </a:ln>
        </p:spPr>
        <p:txBody>
          <a:bodyPr vert="eaVe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85000"/>
              <a:buChar char="•"/>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黑体" panose="02010609060101010101" pitchFamily="49" charset="-122"/>
            </a:endParaRPr>
          </a:p>
        </p:txBody>
      </p:sp>
      <p:sp>
        <p:nvSpPr>
          <p:cNvPr id="19" name="Rectangle 3">
            <a:extLst>
              <a:ext uri="{FF2B5EF4-FFF2-40B4-BE49-F238E27FC236}">
                <a16:creationId xmlns:a16="http://schemas.microsoft.com/office/drawing/2014/main" id="{A7A2ACDB-D885-CC61-CB07-BA450D7A3C9A}"/>
              </a:ext>
            </a:extLst>
          </p:cNvPr>
          <p:cNvSpPr txBox="1">
            <a:spLocks/>
          </p:cNvSpPr>
          <p:nvPr/>
        </p:nvSpPr>
        <p:spPr>
          <a:xfrm>
            <a:off x="434616" y="4882480"/>
            <a:ext cx="3877985" cy="461665"/>
          </a:xfrm>
          <a:prstGeom prst="rect">
            <a:avLst/>
          </a:prstGeom>
          <a:ln/>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b="1" dirty="0">
                <a:latin typeface="Times New Roman" panose="02020603050405020304" pitchFamily="18" charset="0"/>
                <a:ea typeface="黑体" panose="02010609060101010101" pitchFamily="49" charset="-122"/>
              </a:rPr>
              <a:t>对于</a:t>
            </a:r>
            <a:r>
              <a:rPr lang="zh-CN" altLang="en-US" sz="2400" b="1" dirty="0">
                <a:solidFill>
                  <a:srgbClr val="FF0000"/>
                </a:solidFill>
                <a:latin typeface="Times New Roman" panose="02020603050405020304" pitchFamily="18" charset="0"/>
                <a:ea typeface="黑体" panose="02010609060101010101" pitchFamily="49" charset="-122"/>
              </a:rPr>
              <a:t>各向同性线性</a:t>
            </a:r>
            <a:r>
              <a:rPr lang="zh-CN" altLang="en-US" sz="2400" b="1" dirty="0">
                <a:latin typeface="Times New Roman" panose="02020603050405020304" pitchFamily="18" charset="0"/>
                <a:ea typeface="黑体" panose="02010609060101010101" pitchFamily="49" charset="-122"/>
              </a:rPr>
              <a:t>磁介质，</a:t>
            </a:r>
            <a:endParaRPr lang="zh-CN" altLang="en-US" sz="2400" dirty="0">
              <a:latin typeface="Times New Roman" panose="02020603050405020304" pitchFamily="18" charset="0"/>
              <a:ea typeface="黑体" panose="02010609060101010101" pitchFamily="49" charset="-122"/>
            </a:endParaRPr>
          </a:p>
        </p:txBody>
      </p:sp>
      <p:graphicFrame>
        <p:nvGraphicFramePr>
          <p:cNvPr id="20" name="Object 5">
            <a:extLst>
              <a:ext uri="{FF2B5EF4-FFF2-40B4-BE49-F238E27FC236}">
                <a16:creationId xmlns:a16="http://schemas.microsoft.com/office/drawing/2014/main" id="{5B5AAE87-6C32-15E8-4912-868DD7CDFB47}"/>
              </a:ext>
            </a:extLst>
          </p:cNvPr>
          <p:cNvGraphicFramePr>
            <a:graphicFrameLocks noChangeAspect="1"/>
          </p:cNvGraphicFramePr>
          <p:nvPr>
            <p:extLst>
              <p:ext uri="{D42A27DB-BD31-4B8C-83A1-F6EECF244321}">
                <p14:modId xmlns:p14="http://schemas.microsoft.com/office/powerpoint/2010/main" val="4198302294"/>
              </p:ext>
            </p:extLst>
          </p:nvPr>
        </p:nvGraphicFramePr>
        <p:xfrm>
          <a:off x="4288987" y="4795816"/>
          <a:ext cx="1752600" cy="593725"/>
        </p:xfrm>
        <a:graphic>
          <a:graphicData uri="http://schemas.openxmlformats.org/presentationml/2006/ole">
            <mc:AlternateContent xmlns:mc="http://schemas.openxmlformats.org/markup-compatibility/2006">
              <mc:Choice xmlns:v="urn:schemas-microsoft-com:vml" Requires="v">
                <p:oleObj name="Equation" r:id="rId14" imgW="723600" imgH="253800" progId="Equation.DSMT4">
                  <p:embed/>
                </p:oleObj>
              </mc:Choice>
              <mc:Fallback>
                <p:oleObj name="Equation" r:id="rId14" imgW="723600" imgH="253800" progId="Equation.DSMT4">
                  <p:embed/>
                  <p:pic>
                    <p:nvPicPr>
                      <p:cNvPr id="29701" name="Object 5"/>
                      <p:cNvPicPr/>
                      <p:nvPr/>
                    </p:nvPicPr>
                    <p:blipFill>
                      <a:blip r:embed="rId15"/>
                      <a:stretch>
                        <a:fillRect/>
                      </a:stretch>
                    </p:blipFill>
                    <p:spPr>
                      <a:xfrm>
                        <a:off x="4288987" y="4795816"/>
                        <a:ext cx="1752600" cy="593725"/>
                      </a:xfrm>
                      <a:prstGeom prst="rect">
                        <a:avLst/>
                      </a:prstGeom>
                      <a:noFill/>
                      <a:ln w="38100">
                        <a:noFill/>
                        <a:miter/>
                      </a:ln>
                    </p:spPr>
                  </p:pic>
                </p:oleObj>
              </mc:Fallback>
            </mc:AlternateContent>
          </a:graphicData>
        </a:graphic>
      </p:graphicFrame>
      <p:graphicFrame>
        <p:nvGraphicFramePr>
          <p:cNvPr id="21" name="Object 9">
            <a:extLst>
              <a:ext uri="{FF2B5EF4-FFF2-40B4-BE49-F238E27FC236}">
                <a16:creationId xmlns:a16="http://schemas.microsoft.com/office/drawing/2014/main" id="{22F873BC-4660-B95C-5787-E1E3961F4207}"/>
              </a:ext>
            </a:extLst>
          </p:cNvPr>
          <p:cNvGraphicFramePr>
            <a:graphicFrameLocks noChangeAspect="1"/>
          </p:cNvGraphicFramePr>
          <p:nvPr>
            <p:extLst>
              <p:ext uri="{D42A27DB-BD31-4B8C-83A1-F6EECF244321}">
                <p14:modId xmlns:p14="http://schemas.microsoft.com/office/powerpoint/2010/main" val="3546044705"/>
              </p:ext>
            </p:extLst>
          </p:nvPr>
        </p:nvGraphicFramePr>
        <p:xfrm>
          <a:off x="563130" y="5471462"/>
          <a:ext cx="2470217" cy="632702"/>
        </p:xfrm>
        <a:graphic>
          <a:graphicData uri="http://schemas.openxmlformats.org/presentationml/2006/ole">
            <mc:AlternateContent xmlns:mc="http://schemas.openxmlformats.org/markup-compatibility/2006">
              <mc:Choice xmlns:v="urn:schemas-microsoft-com:vml" Requires="v">
                <p:oleObj name="Equation" r:id="rId16" imgW="1002960" imgH="253800" progId="Equation.DSMT4">
                  <p:embed/>
                </p:oleObj>
              </mc:Choice>
              <mc:Fallback>
                <p:oleObj name="Equation" r:id="rId16" imgW="1002960" imgH="253800" progId="Equation.DSMT4">
                  <p:embed/>
                  <p:pic>
                    <p:nvPicPr>
                      <p:cNvPr id="29705" name="Object 9"/>
                      <p:cNvPicPr/>
                      <p:nvPr/>
                    </p:nvPicPr>
                    <p:blipFill>
                      <a:blip r:embed="rId17"/>
                      <a:stretch>
                        <a:fillRect/>
                      </a:stretch>
                    </p:blipFill>
                    <p:spPr>
                      <a:xfrm>
                        <a:off x="563130" y="5471462"/>
                        <a:ext cx="2470217" cy="632702"/>
                      </a:xfrm>
                      <a:prstGeom prst="rect">
                        <a:avLst/>
                      </a:prstGeom>
                      <a:noFill/>
                      <a:ln w="38100">
                        <a:noFill/>
                        <a:miter/>
                      </a:ln>
                    </p:spPr>
                  </p:pic>
                </p:oleObj>
              </mc:Fallback>
            </mc:AlternateContent>
          </a:graphicData>
        </a:graphic>
      </p:graphicFrame>
      <p:graphicFrame>
        <p:nvGraphicFramePr>
          <p:cNvPr id="22" name="Object 11">
            <a:extLst>
              <a:ext uri="{FF2B5EF4-FFF2-40B4-BE49-F238E27FC236}">
                <a16:creationId xmlns:a16="http://schemas.microsoft.com/office/drawing/2014/main" id="{56370CC3-6B60-723F-E24C-9CEDAB1EC6D0}"/>
              </a:ext>
            </a:extLst>
          </p:cNvPr>
          <p:cNvGraphicFramePr>
            <a:graphicFrameLocks noChangeAspect="1"/>
          </p:cNvGraphicFramePr>
          <p:nvPr>
            <p:extLst>
              <p:ext uri="{D42A27DB-BD31-4B8C-83A1-F6EECF244321}">
                <p14:modId xmlns:p14="http://schemas.microsoft.com/office/powerpoint/2010/main" val="145633630"/>
              </p:ext>
            </p:extLst>
          </p:nvPr>
        </p:nvGraphicFramePr>
        <p:xfrm>
          <a:off x="2971801" y="5434937"/>
          <a:ext cx="3789485" cy="652909"/>
        </p:xfrm>
        <a:graphic>
          <a:graphicData uri="http://schemas.openxmlformats.org/presentationml/2006/ole">
            <mc:AlternateContent xmlns:mc="http://schemas.openxmlformats.org/markup-compatibility/2006">
              <mc:Choice xmlns:v="urn:schemas-microsoft-com:vml" Requires="v">
                <p:oleObj name="Equation" r:id="rId18" imgW="1473120" imgH="253800" progId="Equation.DSMT4">
                  <p:embed/>
                </p:oleObj>
              </mc:Choice>
              <mc:Fallback>
                <p:oleObj name="Equation" r:id="rId18" imgW="1473120" imgH="253800" progId="Equation.DSMT4">
                  <p:embed/>
                  <p:pic>
                    <p:nvPicPr>
                      <p:cNvPr id="29707" name="Object 11"/>
                      <p:cNvPicPr/>
                      <p:nvPr/>
                    </p:nvPicPr>
                    <p:blipFill>
                      <a:blip r:embed="rId19"/>
                      <a:stretch>
                        <a:fillRect/>
                      </a:stretch>
                    </p:blipFill>
                    <p:spPr>
                      <a:xfrm>
                        <a:off x="2971801" y="5434937"/>
                        <a:ext cx="3789485" cy="652909"/>
                      </a:xfrm>
                      <a:prstGeom prst="rect">
                        <a:avLst/>
                      </a:prstGeom>
                      <a:noFill/>
                      <a:ln w="38100">
                        <a:noFill/>
                        <a:miter/>
                      </a:ln>
                    </p:spPr>
                  </p:pic>
                </p:oleObj>
              </mc:Fallback>
            </mc:AlternateContent>
          </a:graphicData>
        </a:graphic>
      </p:graphicFrame>
      <p:sp>
        <p:nvSpPr>
          <p:cNvPr id="25" name="文本框 24">
            <a:extLst>
              <a:ext uri="{FF2B5EF4-FFF2-40B4-BE49-F238E27FC236}">
                <a16:creationId xmlns:a16="http://schemas.microsoft.com/office/drawing/2014/main" id="{ADD0916D-796A-5BD4-7DE0-3FA18333FDA9}"/>
              </a:ext>
            </a:extLst>
          </p:cNvPr>
          <p:cNvSpPr txBox="1"/>
          <p:nvPr/>
        </p:nvSpPr>
        <p:spPr>
          <a:xfrm>
            <a:off x="413209" y="6231481"/>
            <a:ext cx="3877985" cy="461665"/>
          </a:xfrm>
          <a:prstGeom prst="rect">
            <a:avLst/>
          </a:prstGeom>
          <a:noFill/>
        </p:spPr>
        <p:txBody>
          <a:bodyPr wrap="none" rtlCol="0">
            <a:spAutoFit/>
          </a:bodyPr>
          <a:lstStyle/>
          <a:p>
            <a:r>
              <a:rPr lang="zh-CN" altLang="en-US" sz="24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磁介质中问题的求解思路：</a:t>
            </a:r>
          </a:p>
        </p:txBody>
      </p:sp>
      <p:grpSp>
        <p:nvGrpSpPr>
          <p:cNvPr id="26" name="组合 25">
            <a:extLst>
              <a:ext uri="{FF2B5EF4-FFF2-40B4-BE49-F238E27FC236}">
                <a16:creationId xmlns:a16="http://schemas.microsoft.com/office/drawing/2014/main" id="{DDFAF873-E980-314E-5707-B7C472E0EB08}"/>
              </a:ext>
            </a:extLst>
          </p:cNvPr>
          <p:cNvGrpSpPr/>
          <p:nvPr/>
        </p:nvGrpSpPr>
        <p:grpSpPr>
          <a:xfrm>
            <a:off x="6047363" y="6200567"/>
            <a:ext cx="1118900" cy="519508"/>
            <a:chOff x="6107040" y="4921639"/>
            <a:chExt cx="1118900" cy="519508"/>
          </a:xfrm>
        </p:grpSpPr>
        <p:graphicFrame>
          <p:nvGraphicFramePr>
            <p:cNvPr id="27" name="对象 26">
              <a:extLst>
                <a:ext uri="{FF2B5EF4-FFF2-40B4-BE49-F238E27FC236}">
                  <a16:creationId xmlns:a16="http://schemas.microsoft.com/office/drawing/2014/main" id="{592044F4-0592-F44E-B3E2-047CABE04A9B}"/>
                </a:ext>
              </a:extLst>
            </p:cNvPr>
            <p:cNvGraphicFramePr>
              <a:graphicFrameLocks noChangeAspect="1"/>
            </p:cNvGraphicFramePr>
            <p:nvPr>
              <p:extLst>
                <p:ext uri="{D42A27DB-BD31-4B8C-83A1-F6EECF244321}">
                  <p14:modId xmlns:p14="http://schemas.microsoft.com/office/powerpoint/2010/main" val="60917625"/>
                </p:ext>
              </p:extLst>
            </p:nvPr>
          </p:nvGraphicFramePr>
          <p:xfrm>
            <a:off x="6460350" y="4921639"/>
            <a:ext cx="765590" cy="519508"/>
          </p:xfrm>
          <a:graphic>
            <a:graphicData uri="http://schemas.openxmlformats.org/presentationml/2006/ole">
              <mc:AlternateContent xmlns:mc="http://schemas.openxmlformats.org/markup-compatibility/2006">
                <mc:Choice xmlns:v="urn:schemas-microsoft-com:vml" Requires="v">
                  <p:oleObj name="Equation" r:id="rId20" imgW="355320" imgH="241200" progId="Equation.DSMT4">
                    <p:embed/>
                  </p:oleObj>
                </mc:Choice>
                <mc:Fallback>
                  <p:oleObj name="Equation" r:id="rId20" imgW="355320" imgH="241200" progId="Equation.DSMT4">
                    <p:embed/>
                    <p:pic>
                      <p:nvPicPr>
                        <p:cNvPr id="13" name="对象 12">
                          <a:extLst>
                            <a:ext uri="{FF2B5EF4-FFF2-40B4-BE49-F238E27FC236}">
                              <a16:creationId xmlns:a16="http://schemas.microsoft.com/office/drawing/2014/main" id="{9EB999A1-ACE4-020B-EEAA-2B8B48C46B90}"/>
                            </a:ext>
                          </a:extLst>
                        </p:cNvPr>
                        <p:cNvPicPr/>
                        <p:nvPr/>
                      </p:nvPicPr>
                      <p:blipFill>
                        <a:blip r:embed="rId21"/>
                        <a:stretch>
                          <a:fillRect/>
                        </a:stretch>
                      </p:blipFill>
                      <p:spPr>
                        <a:xfrm>
                          <a:off x="6460350" y="4921639"/>
                          <a:ext cx="765590" cy="519508"/>
                        </a:xfrm>
                        <a:prstGeom prst="rect">
                          <a:avLst/>
                        </a:prstGeom>
                      </p:spPr>
                    </p:pic>
                  </p:oleObj>
                </mc:Fallback>
              </mc:AlternateContent>
            </a:graphicData>
          </a:graphic>
        </p:graphicFrame>
        <p:sp>
          <p:nvSpPr>
            <p:cNvPr id="28" name="箭头: 右 27">
              <a:extLst>
                <a:ext uri="{FF2B5EF4-FFF2-40B4-BE49-F238E27FC236}">
                  <a16:creationId xmlns:a16="http://schemas.microsoft.com/office/drawing/2014/main" id="{E26FBCE2-0976-F5C3-24B7-15EAD7F7A360}"/>
                </a:ext>
              </a:extLst>
            </p:cNvPr>
            <p:cNvSpPr/>
            <p:nvPr/>
          </p:nvSpPr>
          <p:spPr>
            <a:xfrm>
              <a:off x="6107040" y="5091154"/>
              <a:ext cx="349444" cy="232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1F28A1C8-495E-AEB7-FF1A-D07E42BEB403}"/>
              </a:ext>
            </a:extLst>
          </p:cNvPr>
          <p:cNvGrpSpPr/>
          <p:nvPr/>
        </p:nvGrpSpPr>
        <p:grpSpPr>
          <a:xfrm>
            <a:off x="3939529" y="6178638"/>
            <a:ext cx="2142018" cy="512516"/>
            <a:chOff x="3979057" y="4917773"/>
            <a:chExt cx="2142018" cy="512516"/>
          </a:xfrm>
        </p:grpSpPr>
        <p:graphicFrame>
          <p:nvGraphicFramePr>
            <p:cNvPr id="30" name="对象 29">
              <a:extLst>
                <a:ext uri="{FF2B5EF4-FFF2-40B4-BE49-F238E27FC236}">
                  <a16:creationId xmlns:a16="http://schemas.microsoft.com/office/drawing/2014/main" id="{E5DE9D62-1093-E20D-8339-37237BA39006}"/>
                </a:ext>
              </a:extLst>
            </p:cNvPr>
            <p:cNvGraphicFramePr>
              <a:graphicFrameLocks noChangeAspect="1"/>
            </p:cNvGraphicFramePr>
            <p:nvPr>
              <p:extLst>
                <p:ext uri="{D42A27DB-BD31-4B8C-83A1-F6EECF244321}">
                  <p14:modId xmlns:p14="http://schemas.microsoft.com/office/powerpoint/2010/main" val="493996011"/>
                </p:ext>
              </p:extLst>
            </p:nvPr>
          </p:nvGraphicFramePr>
          <p:xfrm>
            <a:off x="5699044" y="4917773"/>
            <a:ext cx="422031" cy="482321"/>
          </p:xfrm>
          <a:graphic>
            <a:graphicData uri="http://schemas.openxmlformats.org/presentationml/2006/ole">
              <mc:AlternateContent xmlns:mc="http://schemas.openxmlformats.org/markup-compatibility/2006">
                <mc:Choice xmlns:v="urn:schemas-microsoft-com:vml" Requires="v">
                  <p:oleObj name="Equation" r:id="rId22" imgW="177480" imgH="203040" progId="Equation.DSMT4">
                    <p:embed/>
                  </p:oleObj>
                </mc:Choice>
                <mc:Fallback>
                  <p:oleObj name="Equation" r:id="rId22" imgW="177480" imgH="203040" progId="Equation.DSMT4">
                    <p:embed/>
                    <p:pic>
                      <p:nvPicPr>
                        <p:cNvPr id="12" name="对象 11">
                          <a:extLst>
                            <a:ext uri="{FF2B5EF4-FFF2-40B4-BE49-F238E27FC236}">
                              <a16:creationId xmlns:a16="http://schemas.microsoft.com/office/drawing/2014/main" id="{2F65F1F6-A447-7017-43D3-C813542504C2}"/>
                            </a:ext>
                          </a:extLst>
                        </p:cNvPr>
                        <p:cNvPicPr/>
                        <p:nvPr/>
                      </p:nvPicPr>
                      <p:blipFill>
                        <a:blip r:embed="rId23"/>
                        <a:stretch>
                          <a:fillRect/>
                        </a:stretch>
                      </p:blipFill>
                      <p:spPr>
                        <a:xfrm>
                          <a:off x="5699044" y="4917773"/>
                          <a:ext cx="422031" cy="482321"/>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2AAC12EB-7B63-C27B-D43D-977A0B329985}"/>
                </a:ext>
              </a:extLst>
            </p:cNvPr>
            <p:cNvSpPr txBox="1"/>
            <p:nvPr/>
          </p:nvSpPr>
          <p:spPr>
            <a:xfrm>
              <a:off x="3979057" y="4968624"/>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环路定理</a:t>
              </a:r>
            </a:p>
          </p:txBody>
        </p:sp>
        <p:sp>
          <p:nvSpPr>
            <p:cNvPr id="32" name="箭头: 右 31">
              <a:extLst>
                <a:ext uri="{FF2B5EF4-FFF2-40B4-BE49-F238E27FC236}">
                  <a16:creationId xmlns:a16="http://schemas.microsoft.com/office/drawing/2014/main" id="{D5EBBD4C-B7FB-971A-1E7A-E4461197D520}"/>
                </a:ext>
              </a:extLst>
            </p:cNvPr>
            <p:cNvSpPr/>
            <p:nvPr/>
          </p:nvSpPr>
          <p:spPr>
            <a:xfrm>
              <a:off x="5349600" y="5091621"/>
              <a:ext cx="349444" cy="232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1E38548B-B233-CF41-F6C1-273CAE2E66A6}"/>
              </a:ext>
            </a:extLst>
          </p:cNvPr>
          <p:cNvGrpSpPr/>
          <p:nvPr/>
        </p:nvGrpSpPr>
        <p:grpSpPr>
          <a:xfrm>
            <a:off x="7166263" y="6178638"/>
            <a:ext cx="669341" cy="465925"/>
            <a:chOff x="7178571" y="4913364"/>
            <a:chExt cx="669341" cy="465925"/>
          </a:xfrm>
        </p:grpSpPr>
        <p:graphicFrame>
          <p:nvGraphicFramePr>
            <p:cNvPr id="34" name="对象 33">
              <a:extLst>
                <a:ext uri="{FF2B5EF4-FFF2-40B4-BE49-F238E27FC236}">
                  <a16:creationId xmlns:a16="http://schemas.microsoft.com/office/drawing/2014/main" id="{56129E99-4D87-F4DB-6CD9-77EDB7B5BD16}"/>
                </a:ext>
              </a:extLst>
            </p:cNvPr>
            <p:cNvGraphicFramePr>
              <a:graphicFrameLocks noChangeAspect="1"/>
            </p:cNvGraphicFramePr>
            <p:nvPr>
              <p:extLst>
                <p:ext uri="{D42A27DB-BD31-4B8C-83A1-F6EECF244321}">
                  <p14:modId xmlns:p14="http://schemas.microsoft.com/office/powerpoint/2010/main" val="4192394260"/>
                </p:ext>
              </p:extLst>
            </p:nvPr>
          </p:nvGraphicFramePr>
          <p:xfrm>
            <a:off x="7498468" y="4913364"/>
            <a:ext cx="349444" cy="465925"/>
          </p:xfrm>
          <a:graphic>
            <a:graphicData uri="http://schemas.openxmlformats.org/presentationml/2006/ole">
              <mc:AlternateContent xmlns:mc="http://schemas.openxmlformats.org/markup-compatibility/2006">
                <mc:Choice xmlns:v="urn:schemas-microsoft-com:vml" Requires="v">
                  <p:oleObj name="Equation" r:id="rId24" imgW="152280" imgH="203040" progId="Equation.DSMT4">
                    <p:embed/>
                  </p:oleObj>
                </mc:Choice>
                <mc:Fallback>
                  <p:oleObj name="Equation" r:id="rId24" imgW="152280" imgH="203040" progId="Equation.DSMT4">
                    <p:embed/>
                    <p:pic>
                      <p:nvPicPr>
                        <p:cNvPr id="14" name="对象 13">
                          <a:extLst>
                            <a:ext uri="{FF2B5EF4-FFF2-40B4-BE49-F238E27FC236}">
                              <a16:creationId xmlns:a16="http://schemas.microsoft.com/office/drawing/2014/main" id="{5129502F-A60E-EB0D-4CA8-662807E89903}"/>
                            </a:ext>
                          </a:extLst>
                        </p:cNvPr>
                        <p:cNvPicPr/>
                        <p:nvPr/>
                      </p:nvPicPr>
                      <p:blipFill>
                        <a:blip r:embed="rId25"/>
                        <a:stretch>
                          <a:fillRect/>
                        </a:stretch>
                      </p:blipFill>
                      <p:spPr>
                        <a:xfrm>
                          <a:off x="7498468" y="4913364"/>
                          <a:ext cx="349444" cy="465925"/>
                        </a:xfrm>
                        <a:prstGeom prst="rect">
                          <a:avLst/>
                        </a:prstGeom>
                      </p:spPr>
                    </p:pic>
                  </p:oleObj>
                </mc:Fallback>
              </mc:AlternateContent>
            </a:graphicData>
          </a:graphic>
        </p:graphicFrame>
        <p:sp>
          <p:nvSpPr>
            <p:cNvPr id="35" name="箭头: 右 34">
              <a:extLst>
                <a:ext uri="{FF2B5EF4-FFF2-40B4-BE49-F238E27FC236}">
                  <a16:creationId xmlns:a16="http://schemas.microsoft.com/office/drawing/2014/main" id="{0B4FF1CE-D513-A7B7-434E-364139B476E8}"/>
                </a:ext>
              </a:extLst>
            </p:cNvPr>
            <p:cNvSpPr/>
            <p:nvPr/>
          </p:nvSpPr>
          <p:spPr>
            <a:xfrm>
              <a:off x="7178571" y="5092862"/>
              <a:ext cx="349444" cy="249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AutoShape 17">
            <a:extLst>
              <a:ext uri="{FF2B5EF4-FFF2-40B4-BE49-F238E27FC236}">
                <a16:creationId xmlns:a16="http://schemas.microsoft.com/office/drawing/2014/main" id="{78813032-805B-0236-1E38-36531A2A2AC4}"/>
              </a:ext>
            </a:extLst>
          </p:cNvPr>
          <p:cNvSpPr/>
          <p:nvPr/>
        </p:nvSpPr>
        <p:spPr>
          <a:xfrm>
            <a:off x="2671825" y="1533261"/>
            <a:ext cx="299976" cy="823536"/>
          </a:xfrm>
          <a:prstGeom prst="downArrow">
            <a:avLst>
              <a:gd name="adj1" fmla="val 50000"/>
              <a:gd name="adj2" fmla="val 43750"/>
            </a:avLst>
          </a:prstGeom>
          <a:solidFill>
            <a:srgbClr val="FFFF00"/>
          </a:solidFill>
          <a:ln w="9525" cap="flat" cmpd="sng">
            <a:solidFill>
              <a:srgbClr val="000000"/>
            </a:solidFill>
            <a:prstDash val="solid"/>
            <a:miter/>
            <a:headEnd type="none" w="med" len="med"/>
            <a:tailEnd type="none" w="med" len="med"/>
          </a:ln>
        </p:spPr>
        <p:txBody>
          <a:bodyPr vert="eaVe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85000"/>
              <a:buChar char="•"/>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dirty="0">
              <a:latin typeface="Times New Roman" panose="02020603050405020304" pitchFamily="18" charset="0"/>
              <a:ea typeface="黑体" panose="02010609060101010101" pitchFamily="49" charset="-122"/>
            </a:endParaRPr>
          </a:p>
        </p:txBody>
      </p:sp>
      <p:sp>
        <p:nvSpPr>
          <p:cNvPr id="2" name="灯片编号占位符 1">
            <a:extLst>
              <a:ext uri="{FF2B5EF4-FFF2-40B4-BE49-F238E27FC236}">
                <a16:creationId xmlns:a16="http://schemas.microsoft.com/office/drawing/2014/main" id="{9C2D02F6-D3B3-43E9-B516-353C2A5E3EE8}"/>
              </a:ext>
            </a:extLst>
          </p:cNvPr>
          <p:cNvSpPr>
            <a:spLocks noGrp="1"/>
          </p:cNvSpPr>
          <p:nvPr>
            <p:ph type="sldNum" sz="quarter" idx="12"/>
          </p:nvPr>
        </p:nvSpPr>
        <p:spPr/>
        <p:txBody>
          <a:bodyPr/>
          <a:lstStyle/>
          <a:p>
            <a:fld id="{8A7DF9CC-88FD-4F6D-BF7E-6C01B081979A}" type="slidenum">
              <a:rPr lang="zh-CN" altLang="en-US" smtClean="0"/>
              <a:t>2</a:t>
            </a:fld>
            <a:endParaRPr lang="zh-CN" altLang="en-US"/>
          </a:p>
        </p:txBody>
      </p:sp>
    </p:spTree>
    <p:extLst>
      <p:ext uri="{BB962C8B-B14F-4D97-AF65-F5344CB8AC3E}">
        <p14:creationId xmlns:p14="http://schemas.microsoft.com/office/powerpoint/2010/main" val="259992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animBg="1"/>
      <p:bldP spid="19" grpId="0" uiExpand="1" build="p"/>
      <p:bldP spid="25" grpId="0"/>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柱体 38">
            <a:extLst>
              <a:ext uri="{FF2B5EF4-FFF2-40B4-BE49-F238E27FC236}">
                <a16:creationId xmlns:a16="http://schemas.microsoft.com/office/drawing/2014/main" id="{9D89E38C-DA8B-45BE-6E32-4E5D35355C3F}"/>
              </a:ext>
            </a:extLst>
          </p:cNvPr>
          <p:cNvSpPr/>
          <p:nvPr/>
        </p:nvSpPr>
        <p:spPr>
          <a:xfrm>
            <a:off x="6507944" y="1481983"/>
            <a:ext cx="991711" cy="407971"/>
          </a:xfrm>
          <a:prstGeom prst="can">
            <a:avLst>
              <a:gd name="adj" fmla="val 50000"/>
            </a:avLst>
          </a:prstGeom>
          <a:blipFill>
            <a:blip r:embed="rId2"/>
            <a:tile tx="0" ty="0" sx="100000" sy="100000" flip="none" algn="tl"/>
          </a:blipFill>
          <a:ln>
            <a:solidFill>
              <a:schemeClr val="tx1"/>
            </a:solidFill>
          </a:ln>
          <a:scene3d>
            <a:camera prst="orthographicFront">
              <a:rot lat="0" lon="600000" rev="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DE0B5124-DC96-A839-0FDF-2378F5A4EBD0}"/>
              </a:ext>
            </a:extLst>
          </p:cNvPr>
          <p:cNvSpPr txBox="1"/>
          <p:nvPr/>
        </p:nvSpPr>
        <p:spPr>
          <a:xfrm>
            <a:off x="234389" y="101010"/>
            <a:ext cx="4001416" cy="656846"/>
          </a:xfrm>
          <a:prstGeom prst="rect">
            <a:avLst/>
          </a:prstGeom>
          <a:noFill/>
        </p:spPr>
        <p:txBody>
          <a:bodyPr wrap="none" rtlCol="0">
            <a:spAutoFit/>
          </a:bodyPr>
          <a:lstStyle/>
          <a:p>
            <a:pPr marL="342900" indent="-342900">
              <a:lnSpc>
                <a:spcPct val="150000"/>
              </a:lnSpc>
              <a:buAutoNum type="arabicPeriod"/>
            </a:pPr>
            <a:r>
              <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的法线分量的连续性</a:t>
            </a:r>
            <a:endPar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6" name="直接连接符 25">
            <a:extLst>
              <a:ext uri="{FF2B5EF4-FFF2-40B4-BE49-F238E27FC236}">
                <a16:creationId xmlns:a16="http://schemas.microsoft.com/office/drawing/2014/main" id="{A0941A52-56D0-463F-831E-8AFB5095FE85}"/>
              </a:ext>
            </a:extLst>
          </p:cNvPr>
          <p:cNvCxnSpPr>
            <a:cxnSpLocks/>
          </p:cNvCxnSpPr>
          <p:nvPr/>
        </p:nvCxnSpPr>
        <p:spPr>
          <a:xfrm flipH="1">
            <a:off x="6720251" y="-1822936"/>
            <a:ext cx="99646" cy="79131"/>
          </a:xfrm>
          <a:prstGeom prst="line">
            <a:avLst/>
          </a:prstGeom>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491A3444-904A-8D9B-1D1C-15773D1ED6E6}"/>
              </a:ext>
            </a:extLst>
          </p:cNvPr>
          <p:cNvGrpSpPr/>
          <p:nvPr/>
        </p:nvGrpSpPr>
        <p:grpSpPr>
          <a:xfrm>
            <a:off x="5176214" y="971953"/>
            <a:ext cx="3722581" cy="1042976"/>
            <a:chOff x="4951836" y="908191"/>
            <a:chExt cx="3722581" cy="1042976"/>
          </a:xfrm>
          <a:solidFill>
            <a:schemeClr val="bg1"/>
          </a:solidFill>
        </p:grpSpPr>
        <p:sp>
          <p:nvSpPr>
            <p:cNvPr id="9" name="任意多边形: 形状 8">
              <a:extLst>
                <a:ext uri="{FF2B5EF4-FFF2-40B4-BE49-F238E27FC236}">
                  <a16:creationId xmlns:a16="http://schemas.microsoft.com/office/drawing/2014/main" id="{C4C4E5D5-FF9E-E2BD-3A90-15F554D67BD4}"/>
                </a:ext>
              </a:extLst>
            </p:cNvPr>
            <p:cNvSpPr/>
            <p:nvPr/>
          </p:nvSpPr>
          <p:spPr>
            <a:xfrm rot="208131">
              <a:off x="4951836" y="908191"/>
              <a:ext cx="3722581" cy="1042976"/>
            </a:xfrm>
            <a:custGeom>
              <a:avLst/>
              <a:gdLst>
                <a:gd name="connsiteX0" fmla="*/ 2525469 w 3277719"/>
                <a:gd name="connsiteY0" fmla="*/ 546398 h 748709"/>
                <a:gd name="connsiteX1" fmla="*/ 2789239 w 3277719"/>
                <a:gd name="connsiteY1" fmla="*/ 361759 h 748709"/>
                <a:gd name="connsiteX2" fmla="*/ 3026631 w 3277719"/>
                <a:gd name="connsiteY2" fmla="*/ 203498 h 748709"/>
                <a:gd name="connsiteX3" fmla="*/ 3264023 w 3277719"/>
                <a:gd name="connsiteY3" fmla="*/ 36444 h 748709"/>
                <a:gd name="connsiteX4" fmla="*/ 2595808 w 3277719"/>
                <a:gd name="connsiteY4" fmla="*/ 1275 h 748709"/>
                <a:gd name="connsiteX5" fmla="*/ 1663823 w 3277719"/>
                <a:gd name="connsiteY5" fmla="*/ 62821 h 748709"/>
                <a:gd name="connsiteX6" fmla="*/ 731839 w 3277719"/>
                <a:gd name="connsiteY6" fmla="*/ 194705 h 748709"/>
                <a:gd name="connsiteX7" fmla="*/ 512031 w 3277719"/>
                <a:gd name="connsiteY7" fmla="*/ 247459 h 748709"/>
                <a:gd name="connsiteX8" fmla="*/ 344977 w 3277719"/>
                <a:gd name="connsiteY8" fmla="*/ 405721 h 748709"/>
                <a:gd name="connsiteX9" fmla="*/ 116377 w 3277719"/>
                <a:gd name="connsiteY9" fmla="*/ 634321 h 748709"/>
                <a:gd name="connsiteX10" fmla="*/ 46039 w 3277719"/>
                <a:gd name="connsiteY10" fmla="*/ 748621 h 748709"/>
                <a:gd name="connsiteX11" fmla="*/ 819762 w 3277719"/>
                <a:gd name="connsiteY11" fmla="*/ 651905 h 748709"/>
                <a:gd name="connsiteX12" fmla="*/ 1523146 w 3277719"/>
                <a:gd name="connsiteY12" fmla="*/ 572775 h 748709"/>
                <a:gd name="connsiteX13" fmla="*/ 2173777 w 3277719"/>
                <a:gd name="connsiteY13" fmla="*/ 537605 h 748709"/>
                <a:gd name="connsiteX14" fmla="*/ 2525469 w 3277719"/>
                <a:gd name="connsiteY14" fmla="*/ 546398 h 7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7719" h="748709">
                  <a:moveTo>
                    <a:pt x="2525469" y="546398"/>
                  </a:moveTo>
                  <a:cubicBezTo>
                    <a:pt x="2628046" y="517090"/>
                    <a:pt x="2705712" y="418909"/>
                    <a:pt x="2789239" y="361759"/>
                  </a:cubicBezTo>
                  <a:cubicBezTo>
                    <a:pt x="2872766" y="304609"/>
                    <a:pt x="2947500" y="257717"/>
                    <a:pt x="3026631" y="203498"/>
                  </a:cubicBezTo>
                  <a:cubicBezTo>
                    <a:pt x="3105762" y="149279"/>
                    <a:pt x="3335827" y="70148"/>
                    <a:pt x="3264023" y="36444"/>
                  </a:cubicBezTo>
                  <a:cubicBezTo>
                    <a:pt x="3192219" y="2740"/>
                    <a:pt x="2862508" y="-3121"/>
                    <a:pt x="2595808" y="1275"/>
                  </a:cubicBezTo>
                  <a:cubicBezTo>
                    <a:pt x="2329108" y="5671"/>
                    <a:pt x="1974484" y="30583"/>
                    <a:pt x="1663823" y="62821"/>
                  </a:cubicBezTo>
                  <a:cubicBezTo>
                    <a:pt x="1353161" y="95059"/>
                    <a:pt x="923804" y="163932"/>
                    <a:pt x="731839" y="194705"/>
                  </a:cubicBezTo>
                  <a:cubicBezTo>
                    <a:pt x="539874" y="225478"/>
                    <a:pt x="576508" y="212290"/>
                    <a:pt x="512031" y="247459"/>
                  </a:cubicBezTo>
                  <a:cubicBezTo>
                    <a:pt x="447554" y="282628"/>
                    <a:pt x="410919" y="341244"/>
                    <a:pt x="344977" y="405721"/>
                  </a:cubicBezTo>
                  <a:cubicBezTo>
                    <a:pt x="279035" y="470198"/>
                    <a:pt x="166200" y="577171"/>
                    <a:pt x="116377" y="634321"/>
                  </a:cubicBezTo>
                  <a:cubicBezTo>
                    <a:pt x="66554" y="691471"/>
                    <a:pt x="-71192" y="745690"/>
                    <a:pt x="46039" y="748621"/>
                  </a:cubicBezTo>
                  <a:cubicBezTo>
                    <a:pt x="163270" y="751552"/>
                    <a:pt x="573578" y="681213"/>
                    <a:pt x="819762" y="651905"/>
                  </a:cubicBezTo>
                  <a:cubicBezTo>
                    <a:pt x="1065946" y="622597"/>
                    <a:pt x="1297477" y="591825"/>
                    <a:pt x="1523146" y="572775"/>
                  </a:cubicBezTo>
                  <a:cubicBezTo>
                    <a:pt x="1748815" y="553725"/>
                    <a:pt x="1999396" y="543467"/>
                    <a:pt x="2173777" y="537605"/>
                  </a:cubicBezTo>
                  <a:cubicBezTo>
                    <a:pt x="2348158" y="531743"/>
                    <a:pt x="2422892" y="575706"/>
                    <a:pt x="2525469" y="546398"/>
                  </a:cubicBezTo>
                  <a:close/>
                </a:path>
              </a:pathLst>
            </a:cu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a:extLst>
                <a:ext uri="{FF2B5EF4-FFF2-40B4-BE49-F238E27FC236}">
                  <a16:creationId xmlns:a16="http://schemas.microsoft.com/office/drawing/2014/main" id="{8B9C7B28-B808-009C-A287-3DDF7BB213FC}"/>
                </a:ext>
              </a:extLst>
            </p:cNvPr>
            <p:cNvCxnSpPr>
              <a:cxnSpLocks/>
            </p:cNvCxnSpPr>
            <p:nvPr/>
          </p:nvCxnSpPr>
          <p:spPr>
            <a:xfrm flipH="1">
              <a:off x="5556739" y="1266092"/>
              <a:ext cx="131885" cy="114300"/>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C36F25B-2C6B-5BB3-4214-0BF930F91ECF}"/>
                </a:ext>
              </a:extLst>
            </p:cNvPr>
            <p:cNvCxnSpPr>
              <a:cxnSpLocks/>
            </p:cNvCxnSpPr>
            <p:nvPr/>
          </p:nvCxnSpPr>
          <p:spPr>
            <a:xfrm flipH="1">
              <a:off x="5761893" y="1258229"/>
              <a:ext cx="131885" cy="114300"/>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2DFCC08-A75A-5FCC-1E7C-71F30F53E880}"/>
                </a:ext>
              </a:extLst>
            </p:cNvPr>
            <p:cNvCxnSpPr>
              <a:cxnSpLocks/>
            </p:cNvCxnSpPr>
            <p:nvPr/>
          </p:nvCxnSpPr>
          <p:spPr>
            <a:xfrm flipH="1">
              <a:off x="6028593" y="1186961"/>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9CD6A94-00B1-9542-0902-FAFFC07CBA93}"/>
                </a:ext>
              </a:extLst>
            </p:cNvPr>
            <p:cNvCxnSpPr>
              <a:cxnSpLocks/>
            </p:cNvCxnSpPr>
            <p:nvPr/>
          </p:nvCxnSpPr>
          <p:spPr>
            <a:xfrm flipH="1">
              <a:off x="5967047" y="1283356"/>
              <a:ext cx="313592" cy="243038"/>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94A42BD-1531-CF81-13B1-DBA7B8AE5F1A}"/>
                </a:ext>
              </a:extLst>
            </p:cNvPr>
            <p:cNvCxnSpPr>
              <a:cxnSpLocks/>
            </p:cNvCxnSpPr>
            <p:nvPr/>
          </p:nvCxnSpPr>
          <p:spPr>
            <a:xfrm flipH="1">
              <a:off x="6453552" y="1260232"/>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56772B1-B36A-4044-8035-F05BC6BE8A1A}"/>
                </a:ext>
              </a:extLst>
            </p:cNvPr>
            <p:cNvCxnSpPr>
              <a:cxnSpLocks/>
            </p:cNvCxnSpPr>
            <p:nvPr/>
          </p:nvCxnSpPr>
          <p:spPr>
            <a:xfrm flipH="1">
              <a:off x="6183920" y="1491760"/>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9E8F242-012B-6D1F-CC58-30FA6C6E335B}"/>
                </a:ext>
              </a:extLst>
            </p:cNvPr>
            <p:cNvCxnSpPr>
              <a:cxnSpLocks/>
            </p:cNvCxnSpPr>
            <p:nvPr/>
          </p:nvCxnSpPr>
          <p:spPr>
            <a:xfrm flipH="1">
              <a:off x="7209335" y="1200580"/>
              <a:ext cx="131885" cy="114300"/>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33324CB-358C-07DF-2DD8-352EAF0A00CA}"/>
                </a:ext>
              </a:extLst>
            </p:cNvPr>
            <p:cNvCxnSpPr>
              <a:cxnSpLocks/>
            </p:cNvCxnSpPr>
            <p:nvPr/>
          </p:nvCxnSpPr>
          <p:spPr>
            <a:xfrm flipH="1">
              <a:off x="7414489" y="1192717"/>
              <a:ext cx="131885" cy="114300"/>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9604C0C-7F96-33A9-22E7-18F9EE95A634}"/>
                </a:ext>
              </a:extLst>
            </p:cNvPr>
            <p:cNvCxnSpPr>
              <a:cxnSpLocks/>
            </p:cNvCxnSpPr>
            <p:nvPr/>
          </p:nvCxnSpPr>
          <p:spPr>
            <a:xfrm flipH="1">
              <a:off x="7681189" y="1121449"/>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EAF6532-EC5D-EEFB-7747-CFDE007BE547}"/>
                </a:ext>
              </a:extLst>
            </p:cNvPr>
            <p:cNvCxnSpPr>
              <a:cxnSpLocks/>
            </p:cNvCxnSpPr>
            <p:nvPr/>
          </p:nvCxnSpPr>
          <p:spPr>
            <a:xfrm flipH="1">
              <a:off x="8106148" y="1194720"/>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E62C914-F280-0724-D423-C218D9EC0579}"/>
                </a:ext>
              </a:extLst>
            </p:cNvPr>
            <p:cNvCxnSpPr>
              <a:cxnSpLocks/>
            </p:cNvCxnSpPr>
            <p:nvPr/>
          </p:nvCxnSpPr>
          <p:spPr>
            <a:xfrm flipH="1">
              <a:off x="7836516" y="1426248"/>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F0EA534-D6CF-BB44-DF94-62FE80E7C03E}"/>
                </a:ext>
              </a:extLst>
            </p:cNvPr>
            <p:cNvCxnSpPr>
              <a:cxnSpLocks/>
            </p:cNvCxnSpPr>
            <p:nvPr/>
          </p:nvCxnSpPr>
          <p:spPr>
            <a:xfrm flipH="1">
              <a:off x="7225454" y="1432220"/>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3710FD0-BFAE-5DEC-4B33-2F4EB94FF7AA}"/>
                </a:ext>
              </a:extLst>
            </p:cNvPr>
            <p:cNvCxnSpPr>
              <a:cxnSpLocks/>
            </p:cNvCxnSpPr>
            <p:nvPr/>
          </p:nvCxnSpPr>
          <p:spPr>
            <a:xfrm flipH="1">
              <a:off x="7915650" y="1145353"/>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4097BC2-79EB-C81A-32D5-1318F2DBED4E}"/>
                </a:ext>
              </a:extLst>
            </p:cNvPr>
            <p:cNvCxnSpPr>
              <a:cxnSpLocks/>
            </p:cNvCxnSpPr>
            <p:nvPr/>
          </p:nvCxnSpPr>
          <p:spPr>
            <a:xfrm flipH="1">
              <a:off x="7658476" y="1372529"/>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8" name="圆柱体 37">
            <a:extLst>
              <a:ext uri="{FF2B5EF4-FFF2-40B4-BE49-F238E27FC236}">
                <a16:creationId xmlns:a16="http://schemas.microsoft.com/office/drawing/2014/main" id="{47C06548-AEC9-E69D-56F3-143121C36B5B}"/>
              </a:ext>
            </a:extLst>
          </p:cNvPr>
          <p:cNvSpPr/>
          <p:nvPr/>
        </p:nvSpPr>
        <p:spPr>
          <a:xfrm>
            <a:off x="6487432" y="1174656"/>
            <a:ext cx="991711" cy="407971"/>
          </a:xfrm>
          <a:prstGeom prst="can">
            <a:avLst>
              <a:gd name="adj" fmla="val 50000"/>
            </a:avLst>
          </a:prstGeom>
          <a:blipFill>
            <a:blip r:embed="rId2"/>
            <a:tile tx="0" ty="0" sx="100000" sy="100000" flip="none" algn="tl"/>
          </a:blipFill>
          <a:ln>
            <a:solidFill>
              <a:schemeClr val="tx1"/>
            </a:solidFill>
          </a:ln>
          <a:scene3d>
            <a:camera prst="orthographicFront">
              <a:rot lat="0" lon="600000" rev="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弧形 40">
            <a:extLst>
              <a:ext uri="{FF2B5EF4-FFF2-40B4-BE49-F238E27FC236}">
                <a16:creationId xmlns:a16="http://schemas.microsoft.com/office/drawing/2014/main" id="{2373C107-4ABC-1BE2-B569-BAAA72AAFDC4}"/>
              </a:ext>
            </a:extLst>
          </p:cNvPr>
          <p:cNvSpPr/>
          <p:nvPr/>
        </p:nvSpPr>
        <p:spPr>
          <a:xfrm rot="18825367">
            <a:off x="7388438" y="835733"/>
            <a:ext cx="2313481" cy="404442"/>
          </a:xfrm>
          <a:prstGeom prst="arc">
            <a:avLst>
              <a:gd name="adj1" fmla="val 11748805"/>
              <a:gd name="adj2" fmla="val 20218150"/>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弧形 41">
            <a:extLst>
              <a:ext uri="{FF2B5EF4-FFF2-40B4-BE49-F238E27FC236}">
                <a16:creationId xmlns:a16="http://schemas.microsoft.com/office/drawing/2014/main" id="{7E59B4AE-665F-A530-480D-C9716C61130F}"/>
              </a:ext>
            </a:extLst>
          </p:cNvPr>
          <p:cNvSpPr/>
          <p:nvPr/>
        </p:nvSpPr>
        <p:spPr>
          <a:xfrm rot="18825367">
            <a:off x="6401536" y="733670"/>
            <a:ext cx="2313481" cy="404442"/>
          </a:xfrm>
          <a:prstGeom prst="arc">
            <a:avLst>
              <a:gd name="adj1" fmla="val 11748805"/>
              <a:gd name="adj2" fmla="val 19775470"/>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弧形 42">
            <a:extLst>
              <a:ext uri="{FF2B5EF4-FFF2-40B4-BE49-F238E27FC236}">
                <a16:creationId xmlns:a16="http://schemas.microsoft.com/office/drawing/2014/main" id="{F67D4E2C-8B16-4584-9980-0F3D13EFA586}"/>
              </a:ext>
            </a:extLst>
          </p:cNvPr>
          <p:cNvSpPr/>
          <p:nvPr/>
        </p:nvSpPr>
        <p:spPr>
          <a:xfrm rot="18457017">
            <a:off x="5342856" y="835466"/>
            <a:ext cx="2313481" cy="404442"/>
          </a:xfrm>
          <a:prstGeom prst="arc">
            <a:avLst>
              <a:gd name="adj1" fmla="val 11748805"/>
              <a:gd name="adj2" fmla="val 20301728"/>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a:extLst>
              <a:ext uri="{FF2B5EF4-FFF2-40B4-BE49-F238E27FC236}">
                <a16:creationId xmlns:a16="http://schemas.microsoft.com/office/drawing/2014/main" id="{BD0D5F0C-A5A2-B3A0-1730-9BF844523B1C}"/>
              </a:ext>
            </a:extLst>
          </p:cNvPr>
          <p:cNvSpPr/>
          <p:nvPr/>
        </p:nvSpPr>
        <p:spPr>
          <a:xfrm rot="17591591">
            <a:off x="6671955" y="2087511"/>
            <a:ext cx="2313481" cy="404442"/>
          </a:xfrm>
          <a:prstGeom prst="arc">
            <a:avLst>
              <a:gd name="adj1" fmla="val 12230217"/>
              <a:gd name="adj2" fmla="val 20218150"/>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a:extLst>
              <a:ext uri="{FF2B5EF4-FFF2-40B4-BE49-F238E27FC236}">
                <a16:creationId xmlns:a16="http://schemas.microsoft.com/office/drawing/2014/main" id="{3DCB25D4-00EE-39FD-5569-BD0A5519C876}"/>
              </a:ext>
            </a:extLst>
          </p:cNvPr>
          <p:cNvSpPr/>
          <p:nvPr/>
        </p:nvSpPr>
        <p:spPr>
          <a:xfrm rot="17736487">
            <a:off x="5430642" y="2326555"/>
            <a:ext cx="2313481" cy="364802"/>
          </a:xfrm>
          <a:prstGeom prst="arc">
            <a:avLst>
              <a:gd name="adj1" fmla="val 13179463"/>
              <a:gd name="adj2" fmla="val 20714940"/>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a:extLst>
              <a:ext uri="{FF2B5EF4-FFF2-40B4-BE49-F238E27FC236}">
                <a16:creationId xmlns:a16="http://schemas.microsoft.com/office/drawing/2014/main" id="{7B092CC0-8259-CB5E-18FD-9D01976F048A}"/>
              </a:ext>
            </a:extLst>
          </p:cNvPr>
          <p:cNvSpPr/>
          <p:nvPr/>
        </p:nvSpPr>
        <p:spPr>
          <a:xfrm rot="18000126">
            <a:off x="4594693" y="2149321"/>
            <a:ext cx="2313481" cy="404442"/>
          </a:xfrm>
          <a:prstGeom prst="arc">
            <a:avLst>
              <a:gd name="adj1" fmla="val 12280192"/>
              <a:gd name="adj2" fmla="val 20301728"/>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48" name="对象 47">
            <a:extLst>
              <a:ext uri="{FF2B5EF4-FFF2-40B4-BE49-F238E27FC236}">
                <a16:creationId xmlns:a16="http://schemas.microsoft.com/office/drawing/2014/main" id="{FCB4D6CD-E059-7573-2599-30B8750ECA42}"/>
              </a:ext>
            </a:extLst>
          </p:cNvPr>
          <p:cNvGraphicFramePr>
            <a:graphicFrameLocks noChangeAspect="1"/>
          </p:cNvGraphicFramePr>
          <p:nvPr>
            <p:extLst>
              <p:ext uri="{D42A27DB-BD31-4B8C-83A1-F6EECF244321}">
                <p14:modId xmlns:p14="http://schemas.microsoft.com/office/powerpoint/2010/main" val="3014421349"/>
              </p:ext>
            </p:extLst>
          </p:nvPr>
        </p:nvGraphicFramePr>
        <p:xfrm>
          <a:off x="8239674" y="199764"/>
          <a:ext cx="430545" cy="574060"/>
        </p:xfrm>
        <a:graphic>
          <a:graphicData uri="http://schemas.openxmlformats.org/presentationml/2006/ole">
            <mc:AlternateContent xmlns:mc="http://schemas.openxmlformats.org/markup-compatibility/2006">
              <mc:Choice xmlns:v="urn:schemas-microsoft-com:vml" Requires="v">
                <p:oleObj name="Equation" r:id="rId3" imgW="190440" imgH="253800" progId="Equation.DSMT4">
                  <p:embed/>
                </p:oleObj>
              </mc:Choice>
              <mc:Fallback>
                <p:oleObj name="Equation" r:id="rId3" imgW="190440" imgH="253800" progId="Equation.DSMT4">
                  <p:embed/>
                  <p:pic>
                    <p:nvPicPr>
                      <p:cNvPr id="0" name=""/>
                      <p:cNvPicPr/>
                      <p:nvPr/>
                    </p:nvPicPr>
                    <p:blipFill>
                      <a:blip r:embed="rId4"/>
                      <a:stretch>
                        <a:fillRect/>
                      </a:stretch>
                    </p:blipFill>
                    <p:spPr>
                      <a:xfrm>
                        <a:off x="8239674" y="199764"/>
                        <a:ext cx="430545" cy="574060"/>
                      </a:xfrm>
                      <a:prstGeom prst="rect">
                        <a:avLst/>
                      </a:prstGeom>
                    </p:spPr>
                  </p:pic>
                </p:oleObj>
              </mc:Fallback>
            </mc:AlternateContent>
          </a:graphicData>
        </a:graphic>
      </p:graphicFrame>
      <p:graphicFrame>
        <p:nvGraphicFramePr>
          <p:cNvPr id="49" name="对象 48">
            <a:extLst>
              <a:ext uri="{FF2B5EF4-FFF2-40B4-BE49-F238E27FC236}">
                <a16:creationId xmlns:a16="http://schemas.microsoft.com/office/drawing/2014/main" id="{84DC83B1-F7A6-ECBB-B123-D7E38FF8B845}"/>
              </a:ext>
            </a:extLst>
          </p:cNvPr>
          <p:cNvGraphicFramePr>
            <a:graphicFrameLocks noChangeAspect="1"/>
          </p:cNvGraphicFramePr>
          <p:nvPr>
            <p:extLst>
              <p:ext uri="{D42A27DB-BD31-4B8C-83A1-F6EECF244321}">
                <p14:modId xmlns:p14="http://schemas.microsoft.com/office/powerpoint/2010/main" val="1975590969"/>
              </p:ext>
            </p:extLst>
          </p:nvPr>
        </p:nvGraphicFramePr>
        <p:xfrm>
          <a:off x="7619224" y="2365399"/>
          <a:ext cx="363276" cy="558886"/>
        </p:xfrm>
        <a:graphic>
          <a:graphicData uri="http://schemas.openxmlformats.org/presentationml/2006/ole">
            <mc:AlternateContent xmlns:mc="http://schemas.openxmlformats.org/markup-compatibility/2006">
              <mc:Choice xmlns:v="urn:schemas-microsoft-com:vml" Requires="v">
                <p:oleObj name="Equation" r:id="rId5" imgW="164880" imgH="253800" progId="Equation.DSMT4">
                  <p:embed/>
                </p:oleObj>
              </mc:Choice>
              <mc:Fallback>
                <p:oleObj name="Equation" r:id="rId5" imgW="164880" imgH="253800" progId="Equation.DSMT4">
                  <p:embed/>
                  <p:pic>
                    <p:nvPicPr>
                      <p:cNvPr id="0" name=""/>
                      <p:cNvPicPr/>
                      <p:nvPr/>
                    </p:nvPicPr>
                    <p:blipFill>
                      <a:blip r:embed="rId6"/>
                      <a:stretch>
                        <a:fillRect/>
                      </a:stretch>
                    </p:blipFill>
                    <p:spPr>
                      <a:xfrm>
                        <a:off x="7619224" y="2365399"/>
                        <a:ext cx="363276" cy="558886"/>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ABE67438-6999-2613-D4FC-49F1EF2F5FB0}"/>
              </a:ext>
            </a:extLst>
          </p:cNvPr>
          <p:cNvSpPr txBox="1"/>
          <p:nvPr/>
        </p:nvSpPr>
        <p:spPr>
          <a:xfrm>
            <a:off x="4676810" y="1245023"/>
            <a:ext cx="1107996"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分界面</a:t>
            </a:r>
          </a:p>
        </p:txBody>
      </p:sp>
      <p:sp>
        <p:nvSpPr>
          <p:cNvPr id="51" name="文本框 50">
            <a:extLst>
              <a:ext uri="{FF2B5EF4-FFF2-40B4-BE49-F238E27FC236}">
                <a16:creationId xmlns:a16="http://schemas.microsoft.com/office/drawing/2014/main" id="{F32C03AB-45B4-34ED-91E5-BF50C221B48E}"/>
              </a:ext>
            </a:extLst>
          </p:cNvPr>
          <p:cNvSpPr txBox="1"/>
          <p:nvPr/>
        </p:nvSpPr>
        <p:spPr>
          <a:xfrm>
            <a:off x="4890927" y="633043"/>
            <a:ext cx="954107"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介质</a:t>
            </a:r>
            <a:r>
              <a:rPr lang="en-US" altLang="zh-CN" sz="2400" dirty="0">
                <a:latin typeface="黑体" panose="02010609060101010101" pitchFamily="49" charset="-122"/>
                <a:ea typeface="黑体" panose="02010609060101010101" pitchFamily="49" charset="-122"/>
              </a:rPr>
              <a:t>2</a:t>
            </a:r>
            <a:endParaRPr lang="zh-CN" altLang="en-US" sz="2400" dirty="0">
              <a:latin typeface="黑体" panose="02010609060101010101" pitchFamily="49" charset="-122"/>
              <a:ea typeface="黑体" panose="02010609060101010101" pitchFamily="49" charset="-122"/>
            </a:endParaRPr>
          </a:p>
        </p:txBody>
      </p:sp>
      <p:sp>
        <p:nvSpPr>
          <p:cNvPr id="52" name="文本框 51">
            <a:extLst>
              <a:ext uri="{FF2B5EF4-FFF2-40B4-BE49-F238E27FC236}">
                <a16:creationId xmlns:a16="http://schemas.microsoft.com/office/drawing/2014/main" id="{FF9FF220-79A3-E2AF-538A-A4AF5A7A0D6F}"/>
              </a:ext>
            </a:extLst>
          </p:cNvPr>
          <p:cNvSpPr txBox="1"/>
          <p:nvPr/>
        </p:nvSpPr>
        <p:spPr>
          <a:xfrm>
            <a:off x="4572000" y="1978329"/>
            <a:ext cx="954107"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介质</a:t>
            </a: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p:txBody>
      </p:sp>
      <p:sp>
        <p:nvSpPr>
          <p:cNvPr id="53" name="文本框 52">
            <a:extLst>
              <a:ext uri="{FF2B5EF4-FFF2-40B4-BE49-F238E27FC236}">
                <a16:creationId xmlns:a16="http://schemas.microsoft.com/office/drawing/2014/main" id="{472A1613-7864-96A8-8659-4D0F087D3FE4}"/>
              </a:ext>
            </a:extLst>
          </p:cNvPr>
          <p:cNvSpPr txBox="1"/>
          <p:nvPr/>
        </p:nvSpPr>
        <p:spPr>
          <a:xfrm>
            <a:off x="485308" y="908425"/>
            <a:ext cx="3778867" cy="1667764"/>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在界面表面取一面元</a:t>
            </a:r>
            <a:r>
              <a:rPr lang="en-US" altLang="zh-CN" sz="2400" dirty="0">
                <a:latin typeface="Symbol" panose="05050102010706020507" pitchFamily="18" charset="2"/>
                <a:ea typeface="黑体" panose="02010609060101010101" pitchFamily="49" charset="-122"/>
              </a:rPr>
              <a:t>D</a:t>
            </a:r>
            <a:r>
              <a:rPr lang="en-US" altLang="zh-CN" sz="2400" dirty="0">
                <a:latin typeface="黑体" panose="02010609060101010101" pitchFamily="49" charset="-122"/>
                <a:ea typeface="黑体" panose="02010609060101010101" pitchFamily="49" charset="-122"/>
              </a:rPr>
              <a:t>S</a:t>
            </a:r>
            <a:r>
              <a:rPr lang="zh-CN" altLang="en-US" sz="2400" dirty="0">
                <a:latin typeface="黑体" panose="02010609060101010101" pitchFamily="49" charset="-122"/>
                <a:ea typeface="黑体" panose="02010609060101010101" pitchFamily="49" charset="-122"/>
              </a:rPr>
              <a:t>，在</a:t>
            </a:r>
            <a:r>
              <a:rPr lang="en-US" altLang="zh-CN" sz="2400" dirty="0">
                <a:latin typeface="Symbol" panose="05050102010706020507" pitchFamily="18" charset="2"/>
                <a:ea typeface="黑体" panose="02010609060101010101" pitchFamily="49" charset="-122"/>
              </a:rPr>
              <a:t>D</a:t>
            </a:r>
            <a:r>
              <a:rPr lang="en-US" altLang="zh-CN" sz="2400" dirty="0">
                <a:latin typeface="黑体" panose="02010609060101010101" pitchFamily="49" charset="-122"/>
                <a:ea typeface="黑体" panose="02010609060101010101" pitchFamily="49" charset="-122"/>
              </a:rPr>
              <a:t>S</a:t>
            </a:r>
            <a:r>
              <a:rPr lang="zh-CN" altLang="en-US" sz="2400" dirty="0">
                <a:latin typeface="黑体" panose="02010609060101010101" pitchFamily="49" charset="-122"/>
                <a:ea typeface="黑体" panose="02010609060101010101" pitchFamily="49" charset="-122"/>
              </a:rPr>
              <a:t>上作一扁盒装高斯面，其高度趋近于零</a:t>
            </a:r>
          </a:p>
        </p:txBody>
      </p:sp>
      <p:grpSp>
        <p:nvGrpSpPr>
          <p:cNvPr id="79" name="组合 78">
            <a:extLst>
              <a:ext uri="{FF2B5EF4-FFF2-40B4-BE49-F238E27FC236}">
                <a16:creationId xmlns:a16="http://schemas.microsoft.com/office/drawing/2014/main" id="{02D3C5D7-F31E-0B14-0655-AAABA38E4AFB}"/>
              </a:ext>
            </a:extLst>
          </p:cNvPr>
          <p:cNvGrpSpPr/>
          <p:nvPr/>
        </p:nvGrpSpPr>
        <p:grpSpPr>
          <a:xfrm>
            <a:off x="6958742" y="-21548"/>
            <a:ext cx="495487" cy="1283443"/>
            <a:chOff x="7721487" y="-1125604"/>
            <a:chExt cx="495487" cy="1283443"/>
          </a:xfrm>
        </p:grpSpPr>
        <p:cxnSp>
          <p:nvCxnSpPr>
            <p:cNvPr id="55" name="直接箭头连接符 54">
              <a:extLst>
                <a:ext uri="{FF2B5EF4-FFF2-40B4-BE49-F238E27FC236}">
                  <a16:creationId xmlns:a16="http://schemas.microsoft.com/office/drawing/2014/main" id="{BA508612-2754-C539-C9E6-E11A526B89A9}"/>
                </a:ext>
              </a:extLst>
            </p:cNvPr>
            <p:cNvCxnSpPr>
              <a:cxnSpLocks/>
            </p:cNvCxnSpPr>
            <p:nvPr/>
          </p:nvCxnSpPr>
          <p:spPr>
            <a:xfrm flipH="1" flipV="1">
              <a:off x="7721487" y="-538450"/>
              <a:ext cx="26900" cy="696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对象 57">
              <a:extLst>
                <a:ext uri="{FF2B5EF4-FFF2-40B4-BE49-F238E27FC236}">
                  <a16:creationId xmlns:a16="http://schemas.microsoft.com/office/drawing/2014/main" id="{6B9AC8B6-D440-0FAA-9F8C-D883CD1C6F10}"/>
                </a:ext>
              </a:extLst>
            </p:cNvPr>
            <p:cNvGraphicFramePr>
              <a:graphicFrameLocks noChangeAspect="1"/>
            </p:cNvGraphicFramePr>
            <p:nvPr>
              <p:extLst>
                <p:ext uri="{D42A27DB-BD31-4B8C-83A1-F6EECF244321}">
                  <p14:modId xmlns:p14="http://schemas.microsoft.com/office/powerpoint/2010/main" val="743330040"/>
                </p:ext>
              </p:extLst>
            </p:nvPr>
          </p:nvGraphicFramePr>
          <p:xfrm>
            <a:off x="7734937" y="-1125604"/>
            <a:ext cx="482037" cy="666647"/>
          </p:xfrm>
          <a:graphic>
            <a:graphicData uri="http://schemas.openxmlformats.org/presentationml/2006/ole">
              <mc:AlternateContent xmlns:mc="http://schemas.openxmlformats.org/markup-compatibility/2006">
                <mc:Choice xmlns:v="urn:schemas-microsoft-com:vml" Requires="v">
                  <p:oleObj name="Equation" r:id="rId7" imgW="164880" imgH="228600" progId="Equation.DSMT4">
                    <p:embed/>
                  </p:oleObj>
                </mc:Choice>
                <mc:Fallback>
                  <p:oleObj name="Equation" r:id="rId7" imgW="164880" imgH="228600" progId="Equation.DSMT4">
                    <p:embed/>
                    <p:pic>
                      <p:nvPicPr>
                        <p:cNvPr id="48" name="对象 47">
                          <a:extLst>
                            <a:ext uri="{FF2B5EF4-FFF2-40B4-BE49-F238E27FC236}">
                              <a16:creationId xmlns:a16="http://schemas.microsoft.com/office/drawing/2014/main" id="{FCB4D6CD-E059-7573-2599-30B8750ECA42}"/>
                            </a:ext>
                          </a:extLst>
                        </p:cNvPr>
                        <p:cNvPicPr/>
                        <p:nvPr/>
                      </p:nvPicPr>
                      <p:blipFill>
                        <a:blip r:embed="rId8"/>
                        <a:stretch>
                          <a:fillRect/>
                        </a:stretch>
                      </p:blipFill>
                      <p:spPr>
                        <a:xfrm>
                          <a:off x="7734937" y="-1125604"/>
                          <a:ext cx="482037" cy="666647"/>
                        </a:xfrm>
                        <a:prstGeom prst="rect">
                          <a:avLst/>
                        </a:prstGeom>
                      </p:spPr>
                    </p:pic>
                  </p:oleObj>
                </mc:Fallback>
              </mc:AlternateContent>
            </a:graphicData>
          </a:graphic>
        </p:graphicFrame>
      </p:grpSp>
      <p:graphicFrame>
        <p:nvGraphicFramePr>
          <p:cNvPr id="59" name="对象 58">
            <a:extLst>
              <a:ext uri="{FF2B5EF4-FFF2-40B4-BE49-F238E27FC236}">
                <a16:creationId xmlns:a16="http://schemas.microsoft.com/office/drawing/2014/main" id="{8DCAF8E0-CB8D-C07A-006D-197F716B07CB}"/>
              </a:ext>
            </a:extLst>
          </p:cNvPr>
          <p:cNvGraphicFramePr>
            <a:graphicFrameLocks noChangeAspect="1"/>
          </p:cNvGraphicFramePr>
          <p:nvPr>
            <p:extLst>
              <p:ext uri="{D42A27DB-BD31-4B8C-83A1-F6EECF244321}">
                <p14:modId xmlns:p14="http://schemas.microsoft.com/office/powerpoint/2010/main" val="2794898744"/>
              </p:ext>
            </p:extLst>
          </p:nvPr>
        </p:nvGraphicFramePr>
        <p:xfrm>
          <a:off x="2920830" y="2798778"/>
          <a:ext cx="482037" cy="666647"/>
        </p:xfrm>
        <a:graphic>
          <a:graphicData uri="http://schemas.openxmlformats.org/presentationml/2006/ole">
            <mc:AlternateContent xmlns:mc="http://schemas.openxmlformats.org/markup-compatibility/2006">
              <mc:Choice xmlns:v="urn:schemas-microsoft-com:vml" Requires="v">
                <p:oleObj name="Equation" r:id="rId9" imgW="164880" imgH="228600" progId="Equation.DSMT4">
                  <p:embed/>
                </p:oleObj>
              </mc:Choice>
              <mc:Fallback>
                <p:oleObj name="Equation" r:id="rId9" imgW="164880" imgH="228600" progId="Equation.DSMT4">
                  <p:embed/>
                  <p:pic>
                    <p:nvPicPr>
                      <p:cNvPr id="58" name="对象 57">
                        <a:extLst>
                          <a:ext uri="{FF2B5EF4-FFF2-40B4-BE49-F238E27FC236}">
                            <a16:creationId xmlns:a16="http://schemas.microsoft.com/office/drawing/2014/main" id="{6B9AC8B6-D440-0FAA-9F8C-D883CD1C6F10}"/>
                          </a:ext>
                        </a:extLst>
                      </p:cNvPr>
                      <p:cNvPicPr/>
                      <p:nvPr/>
                    </p:nvPicPr>
                    <p:blipFill>
                      <a:blip r:embed="rId8"/>
                      <a:stretch>
                        <a:fillRect/>
                      </a:stretch>
                    </p:blipFill>
                    <p:spPr>
                      <a:xfrm>
                        <a:off x="2920830" y="2798778"/>
                        <a:ext cx="482037" cy="666647"/>
                      </a:xfrm>
                      <a:prstGeom prst="rect">
                        <a:avLst/>
                      </a:prstGeom>
                    </p:spPr>
                  </p:pic>
                </p:oleObj>
              </mc:Fallback>
            </mc:AlternateContent>
          </a:graphicData>
        </a:graphic>
      </p:graphicFrame>
      <p:sp>
        <p:nvSpPr>
          <p:cNvPr id="60" name="文本框 59">
            <a:extLst>
              <a:ext uri="{FF2B5EF4-FFF2-40B4-BE49-F238E27FC236}">
                <a16:creationId xmlns:a16="http://schemas.microsoft.com/office/drawing/2014/main" id="{E72128DF-74B4-9E95-E4D9-D88AE8404FF0}"/>
              </a:ext>
            </a:extLst>
          </p:cNvPr>
          <p:cNvSpPr txBox="1"/>
          <p:nvPr/>
        </p:nvSpPr>
        <p:spPr>
          <a:xfrm>
            <a:off x="422878" y="2758876"/>
            <a:ext cx="7215989" cy="559769"/>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面元处法线方向为   ，由介质</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指向介质</a:t>
            </a:r>
            <a:r>
              <a:rPr lang="en-US" altLang="zh-CN" sz="2400" dirty="0">
                <a:latin typeface="黑体" panose="02010609060101010101" pitchFamily="49" charset="-122"/>
                <a:ea typeface="黑体" panose="02010609060101010101" pitchFamily="49" charset="-122"/>
              </a:rPr>
              <a:t>2</a:t>
            </a:r>
            <a:endParaRPr lang="zh-CN" altLang="en-US" sz="2400" dirty="0">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9F4C1ECB-6AE7-7134-2485-DD7309BD9FEB}"/>
              </a:ext>
            </a:extLst>
          </p:cNvPr>
          <p:cNvSpPr txBox="1"/>
          <p:nvPr/>
        </p:nvSpPr>
        <p:spPr>
          <a:xfrm>
            <a:off x="410357" y="3421408"/>
            <a:ext cx="4236784" cy="559769"/>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通过该高斯面的磁通量：</a:t>
            </a:r>
          </a:p>
        </p:txBody>
      </p:sp>
      <p:graphicFrame>
        <p:nvGraphicFramePr>
          <p:cNvPr id="62" name="对象 61">
            <a:extLst>
              <a:ext uri="{FF2B5EF4-FFF2-40B4-BE49-F238E27FC236}">
                <a16:creationId xmlns:a16="http://schemas.microsoft.com/office/drawing/2014/main" id="{E510443F-5B25-ABCD-B38D-0A85217C7D9E}"/>
              </a:ext>
            </a:extLst>
          </p:cNvPr>
          <p:cNvGraphicFramePr>
            <a:graphicFrameLocks noChangeAspect="1"/>
          </p:cNvGraphicFramePr>
          <p:nvPr>
            <p:extLst>
              <p:ext uri="{D42A27DB-BD31-4B8C-83A1-F6EECF244321}">
                <p14:modId xmlns:p14="http://schemas.microsoft.com/office/powerpoint/2010/main" val="2602306099"/>
              </p:ext>
            </p:extLst>
          </p:nvPr>
        </p:nvGraphicFramePr>
        <p:xfrm>
          <a:off x="384140" y="4126208"/>
          <a:ext cx="1473725" cy="971319"/>
        </p:xfrm>
        <a:graphic>
          <a:graphicData uri="http://schemas.openxmlformats.org/presentationml/2006/ole">
            <mc:AlternateContent xmlns:mc="http://schemas.openxmlformats.org/markup-compatibility/2006">
              <mc:Choice xmlns:v="urn:schemas-microsoft-com:vml" Requires="v">
                <p:oleObj name="Equation" r:id="rId10" imgW="558720" imgH="368280" progId="Equation.DSMT4">
                  <p:embed/>
                </p:oleObj>
              </mc:Choice>
              <mc:Fallback>
                <p:oleObj name="Equation" r:id="rId10" imgW="558720" imgH="368280" progId="Equation.DSMT4">
                  <p:embed/>
                  <p:pic>
                    <p:nvPicPr>
                      <p:cNvPr id="0" name=""/>
                      <p:cNvPicPr/>
                      <p:nvPr/>
                    </p:nvPicPr>
                    <p:blipFill>
                      <a:blip r:embed="rId11"/>
                      <a:stretch>
                        <a:fillRect/>
                      </a:stretch>
                    </p:blipFill>
                    <p:spPr>
                      <a:xfrm>
                        <a:off x="384140" y="4126208"/>
                        <a:ext cx="1473725" cy="971319"/>
                      </a:xfrm>
                      <a:prstGeom prst="rect">
                        <a:avLst/>
                      </a:prstGeom>
                    </p:spPr>
                  </p:pic>
                </p:oleObj>
              </mc:Fallback>
            </mc:AlternateContent>
          </a:graphicData>
        </a:graphic>
      </p:graphicFrame>
      <p:graphicFrame>
        <p:nvGraphicFramePr>
          <p:cNvPr id="63" name="对象 62">
            <a:extLst>
              <a:ext uri="{FF2B5EF4-FFF2-40B4-BE49-F238E27FC236}">
                <a16:creationId xmlns:a16="http://schemas.microsoft.com/office/drawing/2014/main" id="{FE97F440-F53E-F455-07A0-3506221AE5D8}"/>
              </a:ext>
            </a:extLst>
          </p:cNvPr>
          <p:cNvGraphicFramePr>
            <a:graphicFrameLocks noChangeAspect="1"/>
          </p:cNvGraphicFramePr>
          <p:nvPr>
            <p:extLst>
              <p:ext uri="{D42A27DB-BD31-4B8C-83A1-F6EECF244321}">
                <p14:modId xmlns:p14="http://schemas.microsoft.com/office/powerpoint/2010/main" val="425254612"/>
              </p:ext>
            </p:extLst>
          </p:nvPr>
        </p:nvGraphicFramePr>
        <p:xfrm>
          <a:off x="1857865" y="4105637"/>
          <a:ext cx="6727825" cy="769938"/>
        </p:xfrm>
        <a:graphic>
          <a:graphicData uri="http://schemas.openxmlformats.org/presentationml/2006/ole">
            <mc:AlternateContent xmlns:mc="http://schemas.openxmlformats.org/markup-compatibility/2006">
              <mc:Choice xmlns:v="urn:schemas-microsoft-com:vml" Requires="v">
                <p:oleObj name="Equation" r:id="rId12" imgW="2666880" imgH="304560" progId="Equation.DSMT4">
                  <p:embed/>
                </p:oleObj>
              </mc:Choice>
              <mc:Fallback>
                <p:oleObj name="Equation" r:id="rId12" imgW="2666880" imgH="304560" progId="Equation.DSMT4">
                  <p:embed/>
                  <p:pic>
                    <p:nvPicPr>
                      <p:cNvPr id="0" name=""/>
                      <p:cNvPicPr/>
                      <p:nvPr/>
                    </p:nvPicPr>
                    <p:blipFill>
                      <a:blip r:embed="rId13"/>
                      <a:stretch>
                        <a:fillRect/>
                      </a:stretch>
                    </p:blipFill>
                    <p:spPr>
                      <a:xfrm>
                        <a:off x="1857865" y="4105637"/>
                        <a:ext cx="6727825" cy="769938"/>
                      </a:xfrm>
                      <a:prstGeom prst="rect">
                        <a:avLst/>
                      </a:prstGeom>
                    </p:spPr>
                  </p:pic>
                </p:oleObj>
              </mc:Fallback>
            </mc:AlternateContent>
          </a:graphicData>
        </a:graphic>
      </p:graphicFrame>
      <p:grpSp>
        <p:nvGrpSpPr>
          <p:cNvPr id="80" name="组合 79">
            <a:extLst>
              <a:ext uri="{FF2B5EF4-FFF2-40B4-BE49-F238E27FC236}">
                <a16:creationId xmlns:a16="http://schemas.microsoft.com/office/drawing/2014/main" id="{722465A4-1DA9-3394-E05C-E38D9D56947C}"/>
              </a:ext>
            </a:extLst>
          </p:cNvPr>
          <p:cNvGrpSpPr/>
          <p:nvPr/>
        </p:nvGrpSpPr>
        <p:grpSpPr>
          <a:xfrm>
            <a:off x="6302794" y="4117245"/>
            <a:ext cx="2055050" cy="1239047"/>
            <a:chOff x="6302794" y="4117245"/>
            <a:chExt cx="2055050" cy="1239047"/>
          </a:xfrm>
        </p:grpSpPr>
        <p:sp>
          <p:nvSpPr>
            <p:cNvPr id="66" name="矩形 65">
              <a:extLst>
                <a:ext uri="{FF2B5EF4-FFF2-40B4-BE49-F238E27FC236}">
                  <a16:creationId xmlns:a16="http://schemas.microsoft.com/office/drawing/2014/main" id="{B0B44BCB-7943-238D-0542-9A1F3E22967E}"/>
                </a:ext>
              </a:extLst>
            </p:cNvPr>
            <p:cNvSpPr/>
            <p:nvPr/>
          </p:nvSpPr>
          <p:spPr>
            <a:xfrm>
              <a:off x="6302794" y="4117245"/>
              <a:ext cx="1739353" cy="697871"/>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AF79C5D3-1C64-0B02-14BD-7B37ED1965A8}"/>
                </a:ext>
              </a:extLst>
            </p:cNvPr>
            <p:cNvSpPr txBox="1"/>
            <p:nvPr/>
          </p:nvSpPr>
          <p:spPr>
            <a:xfrm rot="3383462">
              <a:off x="7813143" y="4811592"/>
              <a:ext cx="566181" cy="523220"/>
            </a:xfrm>
            <a:prstGeom prst="rect">
              <a:avLst/>
            </a:prstGeom>
            <a:noFill/>
          </p:spPr>
          <p:txBody>
            <a:bodyPr wrap="non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=0</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grpSp>
      <p:graphicFrame>
        <p:nvGraphicFramePr>
          <p:cNvPr id="68" name="对象 67">
            <a:extLst>
              <a:ext uri="{FF2B5EF4-FFF2-40B4-BE49-F238E27FC236}">
                <a16:creationId xmlns:a16="http://schemas.microsoft.com/office/drawing/2014/main" id="{023937D9-8B2C-E2F0-4D1A-54679D74EC38}"/>
              </a:ext>
            </a:extLst>
          </p:cNvPr>
          <p:cNvGraphicFramePr>
            <a:graphicFrameLocks noChangeAspect="1"/>
          </p:cNvGraphicFramePr>
          <p:nvPr>
            <p:extLst>
              <p:ext uri="{D42A27DB-BD31-4B8C-83A1-F6EECF244321}">
                <p14:modId xmlns:p14="http://schemas.microsoft.com/office/powerpoint/2010/main" val="1080121515"/>
              </p:ext>
            </p:extLst>
          </p:nvPr>
        </p:nvGraphicFramePr>
        <p:xfrm>
          <a:off x="2592809" y="4752926"/>
          <a:ext cx="1438063" cy="575225"/>
        </p:xfrm>
        <a:graphic>
          <a:graphicData uri="http://schemas.openxmlformats.org/presentationml/2006/ole">
            <mc:AlternateContent xmlns:mc="http://schemas.openxmlformats.org/markup-compatibility/2006">
              <mc:Choice xmlns:v="urn:schemas-microsoft-com:vml" Requires="v">
                <p:oleObj name="Equation" r:id="rId14" imgW="634680" imgH="253800" progId="Equation.DSMT4">
                  <p:embed/>
                </p:oleObj>
              </mc:Choice>
              <mc:Fallback>
                <p:oleObj name="Equation" r:id="rId14" imgW="634680" imgH="253800" progId="Equation.DSMT4">
                  <p:embed/>
                  <p:pic>
                    <p:nvPicPr>
                      <p:cNvPr id="0" name=""/>
                      <p:cNvPicPr/>
                      <p:nvPr/>
                    </p:nvPicPr>
                    <p:blipFill>
                      <a:blip r:embed="rId15"/>
                      <a:stretch>
                        <a:fillRect/>
                      </a:stretch>
                    </p:blipFill>
                    <p:spPr>
                      <a:xfrm>
                        <a:off x="2592809" y="4752926"/>
                        <a:ext cx="1438063" cy="575225"/>
                      </a:xfrm>
                      <a:prstGeom prst="rect">
                        <a:avLst/>
                      </a:prstGeom>
                    </p:spPr>
                  </p:pic>
                </p:oleObj>
              </mc:Fallback>
            </mc:AlternateContent>
          </a:graphicData>
        </a:graphic>
      </p:graphicFrame>
      <p:graphicFrame>
        <p:nvGraphicFramePr>
          <p:cNvPr id="69" name="对象 68">
            <a:extLst>
              <a:ext uri="{FF2B5EF4-FFF2-40B4-BE49-F238E27FC236}">
                <a16:creationId xmlns:a16="http://schemas.microsoft.com/office/drawing/2014/main" id="{B14AF150-9D7D-F10A-3515-B50A8D58BE4E}"/>
              </a:ext>
            </a:extLst>
          </p:cNvPr>
          <p:cNvGraphicFramePr>
            <a:graphicFrameLocks noChangeAspect="1"/>
          </p:cNvGraphicFramePr>
          <p:nvPr>
            <p:extLst>
              <p:ext uri="{D42A27DB-BD31-4B8C-83A1-F6EECF244321}">
                <p14:modId xmlns:p14="http://schemas.microsoft.com/office/powerpoint/2010/main" val="2813618614"/>
              </p:ext>
            </p:extLst>
          </p:nvPr>
        </p:nvGraphicFramePr>
        <p:xfrm>
          <a:off x="4676821" y="4726551"/>
          <a:ext cx="1265495" cy="575225"/>
        </p:xfrm>
        <a:graphic>
          <a:graphicData uri="http://schemas.openxmlformats.org/presentationml/2006/ole">
            <mc:AlternateContent xmlns:mc="http://schemas.openxmlformats.org/markup-compatibility/2006">
              <mc:Choice xmlns:v="urn:schemas-microsoft-com:vml" Requires="v">
                <p:oleObj name="Equation" r:id="rId16" imgW="558720" imgH="253800" progId="Equation.DSMT4">
                  <p:embed/>
                </p:oleObj>
              </mc:Choice>
              <mc:Fallback>
                <p:oleObj name="Equation" r:id="rId16" imgW="558720" imgH="253800" progId="Equation.DSMT4">
                  <p:embed/>
                  <p:pic>
                    <p:nvPicPr>
                      <p:cNvPr id="0" name=""/>
                      <p:cNvPicPr/>
                      <p:nvPr/>
                    </p:nvPicPr>
                    <p:blipFill>
                      <a:blip r:embed="rId17"/>
                      <a:stretch>
                        <a:fillRect/>
                      </a:stretch>
                    </p:blipFill>
                    <p:spPr>
                      <a:xfrm>
                        <a:off x="4676821" y="4726551"/>
                        <a:ext cx="1265495" cy="575225"/>
                      </a:xfrm>
                      <a:prstGeom prst="rect">
                        <a:avLst/>
                      </a:prstGeom>
                    </p:spPr>
                  </p:pic>
                </p:oleObj>
              </mc:Fallback>
            </mc:AlternateContent>
          </a:graphicData>
        </a:graphic>
      </p:graphicFrame>
      <p:graphicFrame>
        <p:nvGraphicFramePr>
          <p:cNvPr id="70" name="对象 69">
            <a:extLst>
              <a:ext uri="{FF2B5EF4-FFF2-40B4-BE49-F238E27FC236}">
                <a16:creationId xmlns:a16="http://schemas.microsoft.com/office/drawing/2014/main" id="{12B67EDF-CBCB-2215-25A4-3CE9EB22D889}"/>
              </a:ext>
            </a:extLst>
          </p:cNvPr>
          <p:cNvGraphicFramePr>
            <a:graphicFrameLocks noChangeAspect="1"/>
          </p:cNvGraphicFramePr>
          <p:nvPr>
            <p:extLst>
              <p:ext uri="{D42A27DB-BD31-4B8C-83A1-F6EECF244321}">
                <p14:modId xmlns:p14="http://schemas.microsoft.com/office/powerpoint/2010/main" val="1659948757"/>
              </p:ext>
            </p:extLst>
          </p:nvPr>
        </p:nvGraphicFramePr>
        <p:xfrm>
          <a:off x="1895475" y="5497470"/>
          <a:ext cx="2676525" cy="574675"/>
        </p:xfrm>
        <a:graphic>
          <a:graphicData uri="http://schemas.openxmlformats.org/presentationml/2006/ole">
            <mc:AlternateContent xmlns:mc="http://schemas.openxmlformats.org/markup-compatibility/2006">
              <mc:Choice xmlns:v="urn:schemas-microsoft-com:vml" Requires="v">
                <p:oleObj name="Equation" r:id="rId18" imgW="1180800" imgH="253800" progId="Equation.DSMT4">
                  <p:embed/>
                </p:oleObj>
              </mc:Choice>
              <mc:Fallback>
                <p:oleObj name="Equation" r:id="rId18" imgW="1180800" imgH="253800" progId="Equation.DSMT4">
                  <p:embed/>
                  <p:pic>
                    <p:nvPicPr>
                      <p:cNvPr id="68" name="对象 67">
                        <a:extLst>
                          <a:ext uri="{FF2B5EF4-FFF2-40B4-BE49-F238E27FC236}">
                            <a16:creationId xmlns:a16="http://schemas.microsoft.com/office/drawing/2014/main" id="{023937D9-8B2C-E2F0-4D1A-54679D74EC38}"/>
                          </a:ext>
                        </a:extLst>
                      </p:cNvPr>
                      <p:cNvPicPr/>
                      <p:nvPr/>
                    </p:nvPicPr>
                    <p:blipFill>
                      <a:blip r:embed="rId19"/>
                      <a:stretch>
                        <a:fillRect/>
                      </a:stretch>
                    </p:blipFill>
                    <p:spPr>
                      <a:xfrm>
                        <a:off x="1895475" y="5497470"/>
                        <a:ext cx="2676525" cy="574675"/>
                      </a:xfrm>
                      <a:prstGeom prst="rect">
                        <a:avLst/>
                      </a:prstGeom>
                    </p:spPr>
                  </p:pic>
                </p:oleObj>
              </mc:Fallback>
            </mc:AlternateContent>
          </a:graphicData>
        </a:graphic>
      </p:graphicFrame>
      <p:graphicFrame>
        <p:nvGraphicFramePr>
          <p:cNvPr id="71" name="对象 70">
            <a:extLst>
              <a:ext uri="{FF2B5EF4-FFF2-40B4-BE49-F238E27FC236}">
                <a16:creationId xmlns:a16="http://schemas.microsoft.com/office/drawing/2014/main" id="{47F6E34C-7B8F-8EBE-B4F0-9D95AC0CD869}"/>
              </a:ext>
            </a:extLst>
          </p:cNvPr>
          <p:cNvGraphicFramePr>
            <a:graphicFrameLocks noChangeAspect="1"/>
          </p:cNvGraphicFramePr>
          <p:nvPr>
            <p:extLst>
              <p:ext uri="{D42A27DB-BD31-4B8C-83A1-F6EECF244321}">
                <p14:modId xmlns:p14="http://schemas.microsoft.com/office/powerpoint/2010/main" val="2711231949"/>
              </p:ext>
            </p:extLst>
          </p:nvPr>
        </p:nvGraphicFramePr>
        <p:xfrm>
          <a:off x="1270296" y="6182315"/>
          <a:ext cx="2273300" cy="574675"/>
        </p:xfrm>
        <a:graphic>
          <a:graphicData uri="http://schemas.openxmlformats.org/presentationml/2006/ole">
            <mc:AlternateContent xmlns:mc="http://schemas.openxmlformats.org/markup-compatibility/2006">
              <mc:Choice xmlns:v="urn:schemas-microsoft-com:vml" Requires="v">
                <p:oleObj name="Equation" r:id="rId20" imgW="1002960" imgH="253800" progId="Equation.DSMT4">
                  <p:embed/>
                </p:oleObj>
              </mc:Choice>
              <mc:Fallback>
                <p:oleObj name="Equation" r:id="rId20" imgW="1002960" imgH="253800" progId="Equation.DSMT4">
                  <p:embed/>
                  <p:pic>
                    <p:nvPicPr>
                      <p:cNvPr id="70" name="对象 69">
                        <a:extLst>
                          <a:ext uri="{FF2B5EF4-FFF2-40B4-BE49-F238E27FC236}">
                            <a16:creationId xmlns:a16="http://schemas.microsoft.com/office/drawing/2014/main" id="{12B67EDF-CBCB-2215-25A4-3CE9EB22D889}"/>
                          </a:ext>
                        </a:extLst>
                      </p:cNvPr>
                      <p:cNvPicPr/>
                      <p:nvPr/>
                    </p:nvPicPr>
                    <p:blipFill>
                      <a:blip r:embed="rId21"/>
                      <a:stretch>
                        <a:fillRect/>
                      </a:stretch>
                    </p:blipFill>
                    <p:spPr>
                      <a:xfrm>
                        <a:off x="1270296" y="6182315"/>
                        <a:ext cx="2273300" cy="574675"/>
                      </a:xfrm>
                      <a:prstGeom prst="rect">
                        <a:avLst/>
                      </a:prstGeom>
                    </p:spPr>
                  </p:pic>
                </p:oleObj>
              </mc:Fallback>
            </mc:AlternateContent>
          </a:graphicData>
        </a:graphic>
      </p:graphicFrame>
      <p:grpSp>
        <p:nvGrpSpPr>
          <p:cNvPr id="77" name="组合 76">
            <a:extLst>
              <a:ext uri="{FF2B5EF4-FFF2-40B4-BE49-F238E27FC236}">
                <a16:creationId xmlns:a16="http://schemas.microsoft.com/office/drawing/2014/main" id="{0F996D97-130A-63E7-9B0E-7D6C4BD359EB}"/>
              </a:ext>
            </a:extLst>
          </p:cNvPr>
          <p:cNvGrpSpPr/>
          <p:nvPr/>
        </p:nvGrpSpPr>
        <p:grpSpPr>
          <a:xfrm>
            <a:off x="3773132" y="6211683"/>
            <a:ext cx="1678349" cy="515938"/>
            <a:chOff x="4527105" y="6305596"/>
            <a:chExt cx="1678349" cy="515938"/>
          </a:xfrm>
        </p:grpSpPr>
        <p:graphicFrame>
          <p:nvGraphicFramePr>
            <p:cNvPr id="72" name="对象 71">
              <a:extLst>
                <a:ext uri="{FF2B5EF4-FFF2-40B4-BE49-F238E27FC236}">
                  <a16:creationId xmlns:a16="http://schemas.microsoft.com/office/drawing/2014/main" id="{C7A36E3A-7744-AC0F-63C8-EFE6A74ED0FC}"/>
                </a:ext>
              </a:extLst>
            </p:cNvPr>
            <p:cNvGraphicFramePr>
              <a:graphicFrameLocks noChangeAspect="1"/>
            </p:cNvGraphicFramePr>
            <p:nvPr>
              <p:extLst>
                <p:ext uri="{D42A27DB-BD31-4B8C-83A1-F6EECF244321}">
                  <p14:modId xmlns:p14="http://schemas.microsoft.com/office/powerpoint/2010/main" val="1699213574"/>
                </p:ext>
              </p:extLst>
            </p:nvPr>
          </p:nvGraphicFramePr>
          <p:xfrm>
            <a:off x="4883067" y="6305596"/>
            <a:ext cx="1322387" cy="515938"/>
          </p:xfrm>
          <a:graphic>
            <a:graphicData uri="http://schemas.openxmlformats.org/presentationml/2006/ole">
              <mc:AlternateContent xmlns:mc="http://schemas.openxmlformats.org/markup-compatibility/2006">
                <mc:Choice xmlns:v="urn:schemas-microsoft-com:vml" Requires="v">
                  <p:oleObj name="Equation" r:id="rId22" imgW="583920" imgH="228600" progId="Equation.DSMT4">
                    <p:embed/>
                  </p:oleObj>
                </mc:Choice>
                <mc:Fallback>
                  <p:oleObj name="Equation" r:id="rId22" imgW="583920" imgH="228600" progId="Equation.DSMT4">
                    <p:embed/>
                    <p:pic>
                      <p:nvPicPr>
                        <p:cNvPr id="71" name="对象 70">
                          <a:extLst>
                            <a:ext uri="{FF2B5EF4-FFF2-40B4-BE49-F238E27FC236}">
                              <a16:creationId xmlns:a16="http://schemas.microsoft.com/office/drawing/2014/main" id="{47F6E34C-7B8F-8EBE-B4F0-9D95AC0CD869}"/>
                            </a:ext>
                          </a:extLst>
                        </p:cNvPr>
                        <p:cNvPicPr/>
                        <p:nvPr/>
                      </p:nvPicPr>
                      <p:blipFill>
                        <a:blip r:embed="rId23"/>
                        <a:stretch>
                          <a:fillRect/>
                        </a:stretch>
                      </p:blipFill>
                      <p:spPr>
                        <a:xfrm>
                          <a:off x="4883067" y="6305596"/>
                          <a:ext cx="1322387" cy="515938"/>
                        </a:xfrm>
                        <a:prstGeom prst="rect">
                          <a:avLst/>
                        </a:prstGeom>
                      </p:spPr>
                    </p:pic>
                  </p:oleObj>
                </mc:Fallback>
              </mc:AlternateContent>
            </a:graphicData>
          </a:graphic>
        </p:graphicFrame>
        <p:sp>
          <p:nvSpPr>
            <p:cNvPr id="73" name="文本框 72">
              <a:extLst>
                <a:ext uri="{FF2B5EF4-FFF2-40B4-BE49-F238E27FC236}">
                  <a16:creationId xmlns:a16="http://schemas.microsoft.com/office/drawing/2014/main" id="{3F09020B-F904-EC29-69F0-8B509CAE8A66}"/>
                </a:ext>
              </a:extLst>
            </p:cNvPr>
            <p:cNvSpPr txBox="1"/>
            <p:nvPr/>
          </p:nvSpPr>
          <p:spPr>
            <a:xfrm>
              <a:off x="4527105" y="6328271"/>
              <a:ext cx="492443" cy="461665"/>
            </a:xfrm>
            <a:prstGeom prst="rect">
              <a:avLst/>
            </a:prstGeom>
            <a:noFill/>
          </p:spPr>
          <p:txBody>
            <a:bodyPr wrap="none" rtlCol="0">
              <a:spAutoFit/>
            </a:bodyPr>
            <a:lstStyle/>
            <a:p>
              <a:r>
                <a:rPr lang="zh-CN" altLang="en-US" sz="2400" dirty="0"/>
                <a:t>或</a:t>
              </a:r>
            </a:p>
          </p:txBody>
        </p:sp>
      </p:grpSp>
      <p:sp>
        <p:nvSpPr>
          <p:cNvPr id="78" name="文本框 77">
            <a:extLst>
              <a:ext uri="{FF2B5EF4-FFF2-40B4-BE49-F238E27FC236}">
                <a16:creationId xmlns:a16="http://schemas.microsoft.com/office/drawing/2014/main" id="{3CF2ED5B-CC22-50D5-7E89-645F56B0A33C}"/>
              </a:ext>
            </a:extLst>
          </p:cNvPr>
          <p:cNvSpPr txBox="1"/>
          <p:nvPr/>
        </p:nvSpPr>
        <p:spPr>
          <a:xfrm>
            <a:off x="5493207" y="5510882"/>
            <a:ext cx="3510636" cy="1113766"/>
          </a:xfrm>
          <a:prstGeom prst="rect">
            <a:avLst/>
          </a:prstGeom>
          <a:solidFill>
            <a:schemeClr val="accent6">
              <a:lumMod val="40000"/>
              <a:lumOff val="60000"/>
            </a:schemeClr>
          </a:solidFill>
          <a:ln w="15875">
            <a:solidFill>
              <a:srgbClr val="FF0000"/>
            </a:solidFill>
          </a:ln>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边界两侧磁感应强度的法线分量是连续的。</a:t>
            </a:r>
          </a:p>
        </p:txBody>
      </p:sp>
      <p:sp>
        <p:nvSpPr>
          <p:cNvPr id="54" name="矩形 53">
            <a:extLst>
              <a:ext uri="{FF2B5EF4-FFF2-40B4-BE49-F238E27FC236}">
                <a16:creationId xmlns:a16="http://schemas.microsoft.com/office/drawing/2014/main" id="{7BFC10B9-506D-4EA7-8EB1-3757074C1832}"/>
              </a:ext>
            </a:extLst>
          </p:cNvPr>
          <p:cNvSpPr/>
          <p:nvPr/>
        </p:nvSpPr>
        <p:spPr>
          <a:xfrm>
            <a:off x="417424" y="781450"/>
            <a:ext cx="3706314" cy="7883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AFEB97F2-9B15-4B33-B389-4257D57A283B}"/>
              </a:ext>
            </a:extLst>
          </p:cNvPr>
          <p:cNvSpPr>
            <a:spLocks noGrp="1"/>
          </p:cNvSpPr>
          <p:nvPr>
            <p:ph type="sldNum" sz="quarter" idx="12"/>
          </p:nvPr>
        </p:nvSpPr>
        <p:spPr/>
        <p:txBody>
          <a:bodyPr/>
          <a:lstStyle/>
          <a:p>
            <a:fld id="{8A7DF9CC-88FD-4F6D-BF7E-6C01B081979A}" type="slidenum">
              <a:rPr lang="zh-CN" altLang="en-US" smtClean="0"/>
              <a:t>20</a:t>
            </a:fld>
            <a:endParaRPr lang="zh-CN" altLang="en-US"/>
          </a:p>
        </p:txBody>
      </p:sp>
    </p:spTree>
    <p:extLst>
      <p:ext uri="{BB962C8B-B14F-4D97-AF65-F5344CB8AC3E}">
        <p14:creationId xmlns:p14="http://schemas.microsoft.com/office/powerpoint/2010/main" val="66505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1"/>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nodeType="after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77"/>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8" grpId="0" animBg="1"/>
      <p:bldP spid="41" grpId="0" animBg="1"/>
      <p:bldP spid="42" grpId="0" animBg="1"/>
      <p:bldP spid="43" grpId="0" animBg="1"/>
      <p:bldP spid="44" grpId="0" animBg="1"/>
      <p:bldP spid="45" grpId="0" animBg="1"/>
      <p:bldP spid="46" grpId="0" animBg="1"/>
      <p:bldP spid="50" grpId="0"/>
      <p:bldP spid="51" grpId="0"/>
      <p:bldP spid="52" grpId="0"/>
      <p:bldP spid="53" grpId="0"/>
      <p:bldP spid="60" grpId="0"/>
      <p:bldP spid="61" grpId="0"/>
      <p:bldP spid="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FB21C9F-E39C-4603-1849-7E2B6F297AD9}"/>
              </a:ext>
            </a:extLst>
          </p:cNvPr>
          <p:cNvSpPr txBox="1"/>
          <p:nvPr/>
        </p:nvSpPr>
        <p:spPr>
          <a:xfrm>
            <a:off x="234389" y="101010"/>
            <a:ext cx="4035079" cy="656846"/>
          </a:xfrm>
          <a:prstGeom prst="rect">
            <a:avLst/>
          </a:prstGeom>
          <a:noFill/>
        </p:spPr>
        <p:txBody>
          <a:bodyPr wrap="none" rtlCol="0">
            <a:spAutoFit/>
          </a:bodyPr>
          <a:lstStyle/>
          <a:p>
            <a:pPr>
              <a:lnSpc>
                <a:spcPct val="150000"/>
              </a:lnSpc>
            </a:pPr>
            <a:r>
              <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 H</a:t>
            </a:r>
            <a:r>
              <a:rPr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的切线分量的连续性</a:t>
            </a:r>
            <a:endPar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文本框 31">
            <a:extLst>
              <a:ext uri="{FF2B5EF4-FFF2-40B4-BE49-F238E27FC236}">
                <a16:creationId xmlns:a16="http://schemas.microsoft.com/office/drawing/2014/main" id="{5CC9196B-F281-9A95-6888-C35B82095105}"/>
              </a:ext>
            </a:extLst>
          </p:cNvPr>
          <p:cNvSpPr txBox="1"/>
          <p:nvPr/>
        </p:nvSpPr>
        <p:spPr>
          <a:xfrm>
            <a:off x="364270" y="927175"/>
            <a:ext cx="4096023" cy="1113766"/>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在界面处取一与界面平行且无限靠近界面的环路</a:t>
            </a:r>
            <a:r>
              <a:rPr lang="en-US" altLang="zh-CN" sz="2400" dirty="0">
                <a:latin typeface="黑体" panose="02010609060101010101" pitchFamily="49" charset="-122"/>
                <a:ea typeface="黑体" panose="02010609060101010101" pitchFamily="49" charset="-122"/>
              </a:rPr>
              <a:t>ABCDA</a:t>
            </a:r>
            <a:r>
              <a:rPr lang="zh-CN" altLang="en-US" sz="2400" dirty="0">
                <a:latin typeface="黑体" panose="02010609060101010101" pitchFamily="49" charset="-122"/>
                <a:ea typeface="黑体" panose="02010609060101010101" pitchFamily="49" charset="-122"/>
              </a:rPr>
              <a:t>，</a:t>
            </a:r>
          </a:p>
        </p:txBody>
      </p:sp>
      <p:sp>
        <p:nvSpPr>
          <p:cNvPr id="35" name="文本框 34">
            <a:extLst>
              <a:ext uri="{FF2B5EF4-FFF2-40B4-BE49-F238E27FC236}">
                <a16:creationId xmlns:a16="http://schemas.microsoft.com/office/drawing/2014/main" id="{9688A1F7-97D1-F0D3-D530-C3BA0C8C73AF}"/>
              </a:ext>
            </a:extLst>
          </p:cNvPr>
          <p:cNvSpPr txBox="1"/>
          <p:nvPr/>
        </p:nvSpPr>
        <p:spPr>
          <a:xfrm>
            <a:off x="353379" y="2161484"/>
            <a:ext cx="4236784" cy="559769"/>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沿环路的线积分为：</a:t>
            </a:r>
          </a:p>
        </p:txBody>
      </p:sp>
      <p:grpSp>
        <p:nvGrpSpPr>
          <p:cNvPr id="38" name="组合 37">
            <a:extLst>
              <a:ext uri="{FF2B5EF4-FFF2-40B4-BE49-F238E27FC236}">
                <a16:creationId xmlns:a16="http://schemas.microsoft.com/office/drawing/2014/main" id="{BEE447A2-3A17-F8AC-D212-4D10AA49EC15}"/>
              </a:ext>
            </a:extLst>
          </p:cNvPr>
          <p:cNvGrpSpPr/>
          <p:nvPr/>
        </p:nvGrpSpPr>
        <p:grpSpPr>
          <a:xfrm>
            <a:off x="6992990" y="3083128"/>
            <a:ext cx="1341033" cy="1226510"/>
            <a:chOff x="6992990" y="3083128"/>
            <a:chExt cx="1341033" cy="1226510"/>
          </a:xfrm>
        </p:grpSpPr>
        <p:sp>
          <p:nvSpPr>
            <p:cNvPr id="39" name="矩形 38">
              <a:extLst>
                <a:ext uri="{FF2B5EF4-FFF2-40B4-BE49-F238E27FC236}">
                  <a16:creationId xmlns:a16="http://schemas.microsoft.com/office/drawing/2014/main" id="{182DF57D-97FF-6B6E-0DAA-E757D50B200E}"/>
                </a:ext>
              </a:extLst>
            </p:cNvPr>
            <p:cNvSpPr/>
            <p:nvPr/>
          </p:nvSpPr>
          <p:spPr>
            <a:xfrm>
              <a:off x="6992990" y="3083128"/>
              <a:ext cx="1147038" cy="645686"/>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01AE1FA2-A65E-9522-5ADC-A9A78966F1BE}"/>
                </a:ext>
              </a:extLst>
            </p:cNvPr>
            <p:cNvSpPr txBox="1"/>
            <p:nvPr/>
          </p:nvSpPr>
          <p:spPr>
            <a:xfrm rot="3383462">
              <a:off x="7774800" y="3750415"/>
              <a:ext cx="595226"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=0</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grpSp>
      <p:graphicFrame>
        <p:nvGraphicFramePr>
          <p:cNvPr id="42" name="对象 41">
            <a:extLst>
              <a:ext uri="{FF2B5EF4-FFF2-40B4-BE49-F238E27FC236}">
                <a16:creationId xmlns:a16="http://schemas.microsoft.com/office/drawing/2014/main" id="{42ADDEED-426B-4FD0-4EE7-92E6FC0552B5}"/>
              </a:ext>
            </a:extLst>
          </p:cNvPr>
          <p:cNvGraphicFramePr>
            <a:graphicFrameLocks noChangeAspect="1"/>
          </p:cNvGraphicFramePr>
          <p:nvPr>
            <p:extLst>
              <p:ext uri="{D42A27DB-BD31-4B8C-83A1-F6EECF244321}">
                <p14:modId xmlns:p14="http://schemas.microsoft.com/office/powerpoint/2010/main" val="1901129215"/>
              </p:ext>
            </p:extLst>
          </p:nvPr>
        </p:nvGraphicFramePr>
        <p:xfrm>
          <a:off x="5695950" y="3751263"/>
          <a:ext cx="892175" cy="515937"/>
        </p:xfrm>
        <a:graphic>
          <a:graphicData uri="http://schemas.openxmlformats.org/presentationml/2006/ole">
            <mc:AlternateContent xmlns:mc="http://schemas.openxmlformats.org/markup-compatibility/2006">
              <mc:Choice xmlns:v="urn:schemas-microsoft-com:vml" Requires="v">
                <p:oleObj name="Equation" r:id="rId2" imgW="393480" imgH="228600" progId="Equation.DSMT4">
                  <p:embed/>
                </p:oleObj>
              </mc:Choice>
              <mc:Fallback>
                <p:oleObj name="Equation" r:id="rId2" imgW="393480" imgH="228600" progId="Equation.DSMT4">
                  <p:embed/>
                  <p:pic>
                    <p:nvPicPr>
                      <p:cNvPr id="69" name="对象 68">
                        <a:extLst>
                          <a:ext uri="{FF2B5EF4-FFF2-40B4-BE49-F238E27FC236}">
                            <a16:creationId xmlns:a16="http://schemas.microsoft.com/office/drawing/2014/main" id="{B14AF150-9D7D-F10A-3515-B50A8D58BE4E}"/>
                          </a:ext>
                        </a:extLst>
                      </p:cNvPr>
                      <p:cNvPicPr/>
                      <p:nvPr/>
                    </p:nvPicPr>
                    <p:blipFill>
                      <a:blip r:embed="rId3"/>
                      <a:stretch>
                        <a:fillRect/>
                      </a:stretch>
                    </p:blipFill>
                    <p:spPr>
                      <a:xfrm>
                        <a:off x="5695950" y="3751263"/>
                        <a:ext cx="892175" cy="515937"/>
                      </a:xfrm>
                      <a:prstGeom prst="rect">
                        <a:avLst/>
                      </a:prstGeom>
                    </p:spPr>
                  </p:pic>
                </p:oleObj>
              </mc:Fallback>
            </mc:AlternateContent>
          </a:graphicData>
        </a:graphic>
      </p:graphicFrame>
      <p:sp>
        <p:nvSpPr>
          <p:cNvPr id="48" name="文本框 47">
            <a:extLst>
              <a:ext uri="{FF2B5EF4-FFF2-40B4-BE49-F238E27FC236}">
                <a16:creationId xmlns:a16="http://schemas.microsoft.com/office/drawing/2014/main" id="{6F32F6A5-4275-B894-E78D-51371102BE70}"/>
              </a:ext>
            </a:extLst>
          </p:cNvPr>
          <p:cNvSpPr txBox="1"/>
          <p:nvPr/>
        </p:nvSpPr>
        <p:spPr>
          <a:xfrm>
            <a:off x="592784" y="5823295"/>
            <a:ext cx="5192022" cy="574675"/>
          </a:xfrm>
          <a:prstGeom prst="rect">
            <a:avLst/>
          </a:prstGeom>
          <a:solidFill>
            <a:schemeClr val="accent6">
              <a:lumMod val="40000"/>
              <a:lumOff val="60000"/>
            </a:schemeClr>
          </a:solidFill>
          <a:ln w="15875">
            <a:solidFill>
              <a:srgbClr val="FF0000"/>
            </a:solidFill>
          </a:ln>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边界两侧磁场强度的切分量是连续的。</a:t>
            </a:r>
          </a:p>
        </p:txBody>
      </p:sp>
      <p:grpSp>
        <p:nvGrpSpPr>
          <p:cNvPr id="50" name="组合 49">
            <a:extLst>
              <a:ext uri="{FF2B5EF4-FFF2-40B4-BE49-F238E27FC236}">
                <a16:creationId xmlns:a16="http://schemas.microsoft.com/office/drawing/2014/main" id="{94B49FB1-68EC-F894-6CAF-7B7731F922CE}"/>
              </a:ext>
            </a:extLst>
          </p:cNvPr>
          <p:cNvGrpSpPr/>
          <p:nvPr/>
        </p:nvGrpSpPr>
        <p:grpSpPr>
          <a:xfrm>
            <a:off x="5176214" y="971953"/>
            <a:ext cx="3722581" cy="1042976"/>
            <a:chOff x="4951836" y="908191"/>
            <a:chExt cx="3722581" cy="1042976"/>
          </a:xfrm>
          <a:solidFill>
            <a:schemeClr val="bg1"/>
          </a:solidFill>
        </p:grpSpPr>
        <p:sp>
          <p:nvSpPr>
            <p:cNvPr id="51" name="任意多边形: 形状 50">
              <a:extLst>
                <a:ext uri="{FF2B5EF4-FFF2-40B4-BE49-F238E27FC236}">
                  <a16:creationId xmlns:a16="http://schemas.microsoft.com/office/drawing/2014/main" id="{D9A7CA56-92A0-75C7-5C03-D9B94CFAB3B0}"/>
                </a:ext>
              </a:extLst>
            </p:cNvPr>
            <p:cNvSpPr/>
            <p:nvPr/>
          </p:nvSpPr>
          <p:spPr>
            <a:xfrm rot="208131">
              <a:off x="4951836" y="908191"/>
              <a:ext cx="3722581" cy="1042976"/>
            </a:xfrm>
            <a:custGeom>
              <a:avLst/>
              <a:gdLst>
                <a:gd name="connsiteX0" fmla="*/ 2525469 w 3277719"/>
                <a:gd name="connsiteY0" fmla="*/ 546398 h 748709"/>
                <a:gd name="connsiteX1" fmla="*/ 2789239 w 3277719"/>
                <a:gd name="connsiteY1" fmla="*/ 361759 h 748709"/>
                <a:gd name="connsiteX2" fmla="*/ 3026631 w 3277719"/>
                <a:gd name="connsiteY2" fmla="*/ 203498 h 748709"/>
                <a:gd name="connsiteX3" fmla="*/ 3264023 w 3277719"/>
                <a:gd name="connsiteY3" fmla="*/ 36444 h 748709"/>
                <a:gd name="connsiteX4" fmla="*/ 2595808 w 3277719"/>
                <a:gd name="connsiteY4" fmla="*/ 1275 h 748709"/>
                <a:gd name="connsiteX5" fmla="*/ 1663823 w 3277719"/>
                <a:gd name="connsiteY5" fmla="*/ 62821 h 748709"/>
                <a:gd name="connsiteX6" fmla="*/ 731839 w 3277719"/>
                <a:gd name="connsiteY6" fmla="*/ 194705 h 748709"/>
                <a:gd name="connsiteX7" fmla="*/ 512031 w 3277719"/>
                <a:gd name="connsiteY7" fmla="*/ 247459 h 748709"/>
                <a:gd name="connsiteX8" fmla="*/ 344977 w 3277719"/>
                <a:gd name="connsiteY8" fmla="*/ 405721 h 748709"/>
                <a:gd name="connsiteX9" fmla="*/ 116377 w 3277719"/>
                <a:gd name="connsiteY9" fmla="*/ 634321 h 748709"/>
                <a:gd name="connsiteX10" fmla="*/ 46039 w 3277719"/>
                <a:gd name="connsiteY10" fmla="*/ 748621 h 748709"/>
                <a:gd name="connsiteX11" fmla="*/ 819762 w 3277719"/>
                <a:gd name="connsiteY11" fmla="*/ 651905 h 748709"/>
                <a:gd name="connsiteX12" fmla="*/ 1523146 w 3277719"/>
                <a:gd name="connsiteY12" fmla="*/ 572775 h 748709"/>
                <a:gd name="connsiteX13" fmla="*/ 2173777 w 3277719"/>
                <a:gd name="connsiteY13" fmla="*/ 537605 h 748709"/>
                <a:gd name="connsiteX14" fmla="*/ 2525469 w 3277719"/>
                <a:gd name="connsiteY14" fmla="*/ 546398 h 7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7719" h="748709">
                  <a:moveTo>
                    <a:pt x="2525469" y="546398"/>
                  </a:moveTo>
                  <a:cubicBezTo>
                    <a:pt x="2628046" y="517090"/>
                    <a:pt x="2705712" y="418909"/>
                    <a:pt x="2789239" y="361759"/>
                  </a:cubicBezTo>
                  <a:cubicBezTo>
                    <a:pt x="2872766" y="304609"/>
                    <a:pt x="2947500" y="257717"/>
                    <a:pt x="3026631" y="203498"/>
                  </a:cubicBezTo>
                  <a:cubicBezTo>
                    <a:pt x="3105762" y="149279"/>
                    <a:pt x="3335827" y="70148"/>
                    <a:pt x="3264023" y="36444"/>
                  </a:cubicBezTo>
                  <a:cubicBezTo>
                    <a:pt x="3192219" y="2740"/>
                    <a:pt x="2862508" y="-3121"/>
                    <a:pt x="2595808" y="1275"/>
                  </a:cubicBezTo>
                  <a:cubicBezTo>
                    <a:pt x="2329108" y="5671"/>
                    <a:pt x="1974484" y="30583"/>
                    <a:pt x="1663823" y="62821"/>
                  </a:cubicBezTo>
                  <a:cubicBezTo>
                    <a:pt x="1353161" y="95059"/>
                    <a:pt x="923804" y="163932"/>
                    <a:pt x="731839" y="194705"/>
                  </a:cubicBezTo>
                  <a:cubicBezTo>
                    <a:pt x="539874" y="225478"/>
                    <a:pt x="576508" y="212290"/>
                    <a:pt x="512031" y="247459"/>
                  </a:cubicBezTo>
                  <a:cubicBezTo>
                    <a:pt x="447554" y="282628"/>
                    <a:pt x="410919" y="341244"/>
                    <a:pt x="344977" y="405721"/>
                  </a:cubicBezTo>
                  <a:cubicBezTo>
                    <a:pt x="279035" y="470198"/>
                    <a:pt x="166200" y="577171"/>
                    <a:pt x="116377" y="634321"/>
                  </a:cubicBezTo>
                  <a:cubicBezTo>
                    <a:pt x="66554" y="691471"/>
                    <a:pt x="-71192" y="745690"/>
                    <a:pt x="46039" y="748621"/>
                  </a:cubicBezTo>
                  <a:cubicBezTo>
                    <a:pt x="163270" y="751552"/>
                    <a:pt x="573578" y="681213"/>
                    <a:pt x="819762" y="651905"/>
                  </a:cubicBezTo>
                  <a:cubicBezTo>
                    <a:pt x="1065946" y="622597"/>
                    <a:pt x="1297477" y="591825"/>
                    <a:pt x="1523146" y="572775"/>
                  </a:cubicBezTo>
                  <a:cubicBezTo>
                    <a:pt x="1748815" y="553725"/>
                    <a:pt x="1999396" y="543467"/>
                    <a:pt x="2173777" y="537605"/>
                  </a:cubicBezTo>
                  <a:cubicBezTo>
                    <a:pt x="2348158" y="531743"/>
                    <a:pt x="2422892" y="575706"/>
                    <a:pt x="2525469" y="546398"/>
                  </a:cubicBezTo>
                  <a:close/>
                </a:path>
              </a:pathLst>
            </a:cu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a:extLst>
                <a:ext uri="{FF2B5EF4-FFF2-40B4-BE49-F238E27FC236}">
                  <a16:creationId xmlns:a16="http://schemas.microsoft.com/office/drawing/2014/main" id="{86DFDF81-E2E7-A3BB-8228-541812B26D7E}"/>
                </a:ext>
              </a:extLst>
            </p:cNvPr>
            <p:cNvCxnSpPr>
              <a:cxnSpLocks/>
            </p:cNvCxnSpPr>
            <p:nvPr/>
          </p:nvCxnSpPr>
          <p:spPr>
            <a:xfrm flipH="1">
              <a:off x="5556739" y="1266092"/>
              <a:ext cx="131885" cy="114300"/>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2B84AF8-EB71-1385-DCED-8A176D87A3B0}"/>
                </a:ext>
              </a:extLst>
            </p:cNvPr>
            <p:cNvCxnSpPr>
              <a:cxnSpLocks/>
            </p:cNvCxnSpPr>
            <p:nvPr/>
          </p:nvCxnSpPr>
          <p:spPr>
            <a:xfrm flipH="1">
              <a:off x="5761893" y="1258229"/>
              <a:ext cx="131885" cy="114300"/>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530D5E9-79BC-130E-1062-806DF3D3EEF2}"/>
                </a:ext>
              </a:extLst>
            </p:cNvPr>
            <p:cNvCxnSpPr>
              <a:cxnSpLocks/>
            </p:cNvCxnSpPr>
            <p:nvPr/>
          </p:nvCxnSpPr>
          <p:spPr>
            <a:xfrm flipH="1">
              <a:off x="6028593" y="1186961"/>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752D15D-A32E-B9BD-0F15-EA9F336B6E53}"/>
                </a:ext>
              </a:extLst>
            </p:cNvPr>
            <p:cNvCxnSpPr>
              <a:cxnSpLocks/>
            </p:cNvCxnSpPr>
            <p:nvPr/>
          </p:nvCxnSpPr>
          <p:spPr>
            <a:xfrm flipH="1">
              <a:off x="5967047" y="1283356"/>
              <a:ext cx="313592" cy="243038"/>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7A78027-1FD3-68E8-4357-5E5D388992FA}"/>
                </a:ext>
              </a:extLst>
            </p:cNvPr>
            <p:cNvCxnSpPr>
              <a:cxnSpLocks/>
            </p:cNvCxnSpPr>
            <p:nvPr/>
          </p:nvCxnSpPr>
          <p:spPr>
            <a:xfrm flipH="1">
              <a:off x="6453552" y="1260232"/>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0324833-C64A-BF3E-1E99-4D521B1A8ADD}"/>
                </a:ext>
              </a:extLst>
            </p:cNvPr>
            <p:cNvCxnSpPr>
              <a:cxnSpLocks/>
            </p:cNvCxnSpPr>
            <p:nvPr/>
          </p:nvCxnSpPr>
          <p:spPr>
            <a:xfrm flipH="1">
              <a:off x="6183920" y="1491760"/>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5D5D109-47AB-02E9-D6BD-7919D2674851}"/>
                </a:ext>
              </a:extLst>
            </p:cNvPr>
            <p:cNvCxnSpPr>
              <a:cxnSpLocks/>
            </p:cNvCxnSpPr>
            <p:nvPr/>
          </p:nvCxnSpPr>
          <p:spPr>
            <a:xfrm flipH="1">
              <a:off x="7209335" y="1200580"/>
              <a:ext cx="131885" cy="114300"/>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C2C2CA3-5ACE-6D67-3F96-DE57BACF9C34}"/>
                </a:ext>
              </a:extLst>
            </p:cNvPr>
            <p:cNvCxnSpPr>
              <a:cxnSpLocks/>
            </p:cNvCxnSpPr>
            <p:nvPr/>
          </p:nvCxnSpPr>
          <p:spPr>
            <a:xfrm flipH="1">
              <a:off x="7414489" y="1192717"/>
              <a:ext cx="131885" cy="114300"/>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DF47EFC-7278-BE82-559D-0DE40AE72BC2}"/>
                </a:ext>
              </a:extLst>
            </p:cNvPr>
            <p:cNvCxnSpPr>
              <a:cxnSpLocks/>
            </p:cNvCxnSpPr>
            <p:nvPr/>
          </p:nvCxnSpPr>
          <p:spPr>
            <a:xfrm flipH="1">
              <a:off x="7681189" y="1121449"/>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DFDB72B-EA9B-12AA-7B65-4018076882E9}"/>
                </a:ext>
              </a:extLst>
            </p:cNvPr>
            <p:cNvCxnSpPr>
              <a:cxnSpLocks/>
            </p:cNvCxnSpPr>
            <p:nvPr/>
          </p:nvCxnSpPr>
          <p:spPr>
            <a:xfrm flipH="1">
              <a:off x="8106148" y="1194720"/>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5014000-3E66-94C5-BC7E-0FBC92170A3F}"/>
                </a:ext>
              </a:extLst>
            </p:cNvPr>
            <p:cNvCxnSpPr>
              <a:cxnSpLocks/>
            </p:cNvCxnSpPr>
            <p:nvPr/>
          </p:nvCxnSpPr>
          <p:spPr>
            <a:xfrm flipH="1">
              <a:off x="7836516" y="1426248"/>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1A961F93-AEBF-0612-8613-7257FABDE2A0}"/>
                </a:ext>
              </a:extLst>
            </p:cNvPr>
            <p:cNvCxnSpPr>
              <a:cxnSpLocks/>
            </p:cNvCxnSpPr>
            <p:nvPr/>
          </p:nvCxnSpPr>
          <p:spPr>
            <a:xfrm flipH="1">
              <a:off x="7225454" y="1432220"/>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295A26B-704D-D651-B554-D54000D082D0}"/>
                </a:ext>
              </a:extLst>
            </p:cNvPr>
            <p:cNvCxnSpPr>
              <a:cxnSpLocks/>
            </p:cNvCxnSpPr>
            <p:nvPr/>
          </p:nvCxnSpPr>
          <p:spPr>
            <a:xfrm flipH="1">
              <a:off x="7915650" y="1145353"/>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989AC3F-6AE1-489F-44ED-9E1C6B8FE006}"/>
                </a:ext>
              </a:extLst>
            </p:cNvPr>
            <p:cNvCxnSpPr>
              <a:cxnSpLocks/>
            </p:cNvCxnSpPr>
            <p:nvPr/>
          </p:nvCxnSpPr>
          <p:spPr>
            <a:xfrm flipH="1">
              <a:off x="7658476" y="1372529"/>
              <a:ext cx="99646" cy="79131"/>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7" name="弧形 66">
            <a:extLst>
              <a:ext uri="{FF2B5EF4-FFF2-40B4-BE49-F238E27FC236}">
                <a16:creationId xmlns:a16="http://schemas.microsoft.com/office/drawing/2014/main" id="{50C98177-A892-5A74-3C83-37EEEC88C85D}"/>
              </a:ext>
            </a:extLst>
          </p:cNvPr>
          <p:cNvSpPr/>
          <p:nvPr/>
        </p:nvSpPr>
        <p:spPr>
          <a:xfrm rot="16802350">
            <a:off x="6974154" y="801341"/>
            <a:ext cx="2313481" cy="404442"/>
          </a:xfrm>
          <a:prstGeom prst="arc">
            <a:avLst>
              <a:gd name="adj1" fmla="val 11748805"/>
              <a:gd name="adj2" fmla="val 20218150"/>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弧形 67">
            <a:extLst>
              <a:ext uri="{FF2B5EF4-FFF2-40B4-BE49-F238E27FC236}">
                <a16:creationId xmlns:a16="http://schemas.microsoft.com/office/drawing/2014/main" id="{79584B35-A14E-9DEC-12E2-60DC87F972F2}"/>
              </a:ext>
            </a:extLst>
          </p:cNvPr>
          <p:cNvSpPr/>
          <p:nvPr/>
        </p:nvSpPr>
        <p:spPr>
          <a:xfrm rot="17095006">
            <a:off x="6016869" y="691871"/>
            <a:ext cx="2313481" cy="404442"/>
          </a:xfrm>
          <a:prstGeom prst="arc">
            <a:avLst>
              <a:gd name="adj1" fmla="val 11748805"/>
              <a:gd name="adj2" fmla="val 19775470"/>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弧形 68">
            <a:extLst>
              <a:ext uri="{FF2B5EF4-FFF2-40B4-BE49-F238E27FC236}">
                <a16:creationId xmlns:a16="http://schemas.microsoft.com/office/drawing/2014/main" id="{4A9B6F77-BBBE-8551-BD25-514AF67EB9D8}"/>
              </a:ext>
            </a:extLst>
          </p:cNvPr>
          <p:cNvSpPr/>
          <p:nvPr/>
        </p:nvSpPr>
        <p:spPr>
          <a:xfrm rot="16900478">
            <a:off x="5051849" y="750642"/>
            <a:ext cx="2313481" cy="404442"/>
          </a:xfrm>
          <a:prstGeom prst="arc">
            <a:avLst>
              <a:gd name="adj1" fmla="val 11748805"/>
              <a:gd name="adj2" fmla="val 20301728"/>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弧形 69">
            <a:extLst>
              <a:ext uri="{FF2B5EF4-FFF2-40B4-BE49-F238E27FC236}">
                <a16:creationId xmlns:a16="http://schemas.microsoft.com/office/drawing/2014/main" id="{8B8C44CA-89F0-6441-890B-AC6ABD5C1242}"/>
              </a:ext>
            </a:extLst>
          </p:cNvPr>
          <p:cNvSpPr/>
          <p:nvPr/>
        </p:nvSpPr>
        <p:spPr>
          <a:xfrm rot="17591591">
            <a:off x="6687603" y="2077191"/>
            <a:ext cx="2313481" cy="438492"/>
          </a:xfrm>
          <a:prstGeom prst="arc">
            <a:avLst>
              <a:gd name="adj1" fmla="val 12098712"/>
              <a:gd name="adj2" fmla="val 20218150"/>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弧形 70">
            <a:extLst>
              <a:ext uri="{FF2B5EF4-FFF2-40B4-BE49-F238E27FC236}">
                <a16:creationId xmlns:a16="http://schemas.microsoft.com/office/drawing/2014/main" id="{85C89E8F-070A-14D5-E4EF-CBBA0A19645F}"/>
              </a:ext>
            </a:extLst>
          </p:cNvPr>
          <p:cNvSpPr/>
          <p:nvPr/>
        </p:nvSpPr>
        <p:spPr>
          <a:xfrm rot="18000126">
            <a:off x="4594693" y="2149321"/>
            <a:ext cx="2313481" cy="404442"/>
          </a:xfrm>
          <a:prstGeom prst="arc">
            <a:avLst>
              <a:gd name="adj1" fmla="val 12280192"/>
              <a:gd name="adj2" fmla="val 20301728"/>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72" name="对象 71">
            <a:extLst>
              <a:ext uri="{FF2B5EF4-FFF2-40B4-BE49-F238E27FC236}">
                <a16:creationId xmlns:a16="http://schemas.microsoft.com/office/drawing/2014/main" id="{F228C829-4730-A1CB-88C4-E4C18BC5059F}"/>
              </a:ext>
            </a:extLst>
          </p:cNvPr>
          <p:cNvGraphicFramePr>
            <a:graphicFrameLocks noChangeAspect="1"/>
          </p:cNvGraphicFramePr>
          <p:nvPr>
            <p:extLst>
              <p:ext uri="{D42A27DB-BD31-4B8C-83A1-F6EECF244321}">
                <p14:modId xmlns:p14="http://schemas.microsoft.com/office/powerpoint/2010/main" val="1906892132"/>
              </p:ext>
            </p:extLst>
          </p:nvPr>
        </p:nvGraphicFramePr>
        <p:xfrm>
          <a:off x="8171040" y="201013"/>
          <a:ext cx="488950" cy="573088"/>
        </p:xfrm>
        <a:graphic>
          <a:graphicData uri="http://schemas.openxmlformats.org/presentationml/2006/ole">
            <mc:AlternateContent xmlns:mc="http://schemas.openxmlformats.org/markup-compatibility/2006">
              <mc:Choice xmlns:v="urn:schemas-microsoft-com:vml" Requires="v">
                <p:oleObj name="Equation" r:id="rId4" imgW="215640" imgH="253800" progId="Equation.DSMT4">
                  <p:embed/>
                </p:oleObj>
              </mc:Choice>
              <mc:Fallback>
                <p:oleObj name="Equation" r:id="rId4" imgW="215640" imgH="253800" progId="Equation.DSMT4">
                  <p:embed/>
                  <p:pic>
                    <p:nvPicPr>
                      <p:cNvPr id="48" name="对象 47">
                        <a:extLst>
                          <a:ext uri="{FF2B5EF4-FFF2-40B4-BE49-F238E27FC236}">
                            <a16:creationId xmlns:a16="http://schemas.microsoft.com/office/drawing/2014/main" id="{FCB4D6CD-E059-7573-2599-30B8750ECA42}"/>
                          </a:ext>
                        </a:extLst>
                      </p:cNvPr>
                      <p:cNvPicPr/>
                      <p:nvPr/>
                    </p:nvPicPr>
                    <p:blipFill>
                      <a:blip r:embed="rId5"/>
                      <a:stretch>
                        <a:fillRect/>
                      </a:stretch>
                    </p:blipFill>
                    <p:spPr>
                      <a:xfrm>
                        <a:off x="8171040" y="201013"/>
                        <a:ext cx="488950" cy="573088"/>
                      </a:xfrm>
                      <a:prstGeom prst="rect">
                        <a:avLst/>
                      </a:prstGeom>
                    </p:spPr>
                  </p:pic>
                </p:oleObj>
              </mc:Fallback>
            </mc:AlternateContent>
          </a:graphicData>
        </a:graphic>
      </p:graphicFrame>
      <p:graphicFrame>
        <p:nvGraphicFramePr>
          <p:cNvPr id="73" name="对象 72">
            <a:extLst>
              <a:ext uri="{FF2B5EF4-FFF2-40B4-BE49-F238E27FC236}">
                <a16:creationId xmlns:a16="http://schemas.microsoft.com/office/drawing/2014/main" id="{91674E86-6050-9A3C-F561-399479153177}"/>
              </a:ext>
            </a:extLst>
          </p:cNvPr>
          <p:cNvGraphicFramePr>
            <a:graphicFrameLocks noChangeAspect="1"/>
          </p:cNvGraphicFramePr>
          <p:nvPr>
            <p:extLst>
              <p:ext uri="{D42A27DB-BD31-4B8C-83A1-F6EECF244321}">
                <p14:modId xmlns:p14="http://schemas.microsoft.com/office/powerpoint/2010/main" val="758253964"/>
              </p:ext>
            </p:extLst>
          </p:nvPr>
        </p:nvGraphicFramePr>
        <p:xfrm>
          <a:off x="7578725" y="2365375"/>
          <a:ext cx="444500" cy="558800"/>
        </p:xfrm>
        <a:graphic>
          <a:graphicData uri="http://schemas.openxmlformats.org/presentationml/2006/ole">
            <mc:AlternateContent xmlns:mc="http://schemas.openxmlformats.org/markup-compatibility/2006">
              <mc:Choice xmlns:v="urn:schemas-microsoft-com:vml" Requires="v">
                <p:oleObj name="Equation" r:id="rId6" imgW="203040" imgH="253800" progId="Equation.DSMT4">
                  <p:embed/>
                </p:oleObj>
              </mc:Choice>
              <mc:Fallback>
                <p:oleObj name="Equation" r:id="rId6" imgW="203040" imgH="253800" progId="Equation.DSMT4">
                  <p:embed/>
                  <p:pic>
                    <p:nvPicPr>
                      <p:cNvPr id="49" name="对象 48">
                        <a:extLst>
                          <a:ext uri="{FF2B5EF4-FFF2-40B4-BE49-F238E27FC236}">
                            <a16:creationId xmlns:a16="http://schemas.microsoft.com/office/drawing/2014/main" id="{84DC83B1-F7A6-ECBB-B123-D7E38FF8B845}"/>
                          </a:ext>
                        </a:extLst>
                      </p:cNvPr>
                      <p:cNvPicPr/>
                      <p:nvPr/>
                    </p:nvPicPr>
                    <p:blipFill>
                      <a:blip r:embed="rId7"/>
                      <a:stretch>
                        <a:fillRect/>
                      </a:stretch>
                    </p:blipFill>
                    <p:spPr>
                      <a:xfrm>
                        <a:off x="7578725" y="2365375"/>
                        <a:ext cx="444500" cy="558800"/>
                      </a:xfrm>
                      <a:prstGeom prst="rect">
                        <a:avLst/>
                      </a:prstGeom>
                    </p:spPr>
                  </p:pic>
                </p:oleObj>
              </mc:Fallback>
            </mc:AlternateContent>
          </a:graphicData>
        </a:graphic>
      </p:graphicFrame>
      <p:sp>
        <p:nvSpPr>
          <p:cNvPr id="74" name="文本框 73">
            <a:extLst>
              <a:ext uri="{FF2B5EF4-FFF2-40B4-BE49-F238E27FC236}">
                <a16:creationId xmlns:a16="http://schemas.microsoft.com/office/drawing/2014/main" id="{868775E8-028C-D0D6-21E4-59FC232857B5}"/>
              </a:ext>
            </a:extLst>
          </p:cNvPr>
          <p:cNvSpPr txBox="1"/>
          <p:nvPr/>
        </p:nvSpPr>
        <p:spPr>
          <a:xfrm>
            <a:off x="4676810" y="1245023"/>
            <a:ext cx="1107996"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分界面</a:t>
            </a:r>
          </a:p>
        </p:txBody>
      </p:sp>
      <p:sp>
        <p:nvSpPr>
          <p:cNvPr id="75" name="文本框 74">
            <a:extLst>
              <a:ext uri="{FF2B5EF4-FFF2-40B4-BE49-F238E27FC236}">
                <a16:creationId xmlns:a16="http://schemas.microsoft.com/office/drawing/2014/main" id="{735DB6EA-BF63-EE45-23BC-97284A3BC620}"/>
              </a:ext>
            </a:extLst>
          </p:cNvPr>
          <p:cNvSpPr txBox="1"/>
          <p:nvPr/>
        </p:nvSpPr>
        <p:spPr>
          <a:xfrm>
            <a:off x="4890927" y="633043"/>
            <a:ext cx="954107"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介质</a:t>
            </a:r>
            <a:r>
              <a:rPr lang="en-US" altLang="zh-CN" sz="2400" dirty="0">
                <a:latin typeface="黑体" panose="02010609060101010101" pitchFamily="49" charset="-122"/>
                <a:ea typeface="黑体" panose="02010609060101010101" pitchFamily="49" charset="-122"/>
              </a:rPr>
              <a:t>2</a:t>
            </a:r>
            <a:endParaRPr lang="zh-CN" altLang="en-US" sz="2400" dirty="0">
              <a:latin typeface="黑体" panose="02010609060101010101" pitchFamily="49" charset="-122"/>
              <a:ea typeface="黑体" panose="02010609060101010101" pitchFamily="49" charset="-122"/>
            </a:endParaRPr>
          </a:p>
        </p:txBody>
      </p:sp>
      <p:sp>
        <p:nvSpPr>
          <p:cNvPr id="76" name="文本框 75">
            <a:extLst>
              <a:ext uri="{FF2B5EF4-FFF2-40B4-BE49-F238E27FC236}">
                <a16:creationId xmlns:a16="http://schemas.microsoft.com/office/drawing/2014/main" id="{2D1AAB40-90C3-4AB3-6E97-1A958185DC1A}"/>
              </a:ext>
            </a:extLst>
          </p:cNvPr>
          <p:cNvSpPr txBox="1"/>
          <p:nvPr/>
        </p:nvSpPr>
        <p:spPr>
          <a:xfrm>
            <a:off x="4572000" y="1978329"/>
            <a:ext cx="954107"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介质</a:t>
            </a: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p:txBody>
      </p:sp>
      <p:sp>
        <p:nvSpPr>
          <p:cNvPr id="80" name="弧形 79">
            <a:extLst>
              <a:ext uri="{FF2B5EF4-FFF2-40B4-BE49-F238E27FC236}">
                <a16:creationId xmlns:a16="http://schemas.microsoft.com/office/drawing/2014/main" id="{1B72C664-367F-0856-0E35-F6D929E1D647}"/>
              </a:ext>
            </a:extLst>
          </p:cNvPr>
          <p:cNvSpPr/>
          <p:nvPr/>
        </p:nvSpPr>
        <p:spPr>
          <a:xfrm rot="17736487">
            <a:off x="5430642" y="2326555"/>
            <a:ext cx="2313481" cy="364802"/>
          </a:xfrm>
          <a:prstGeom prst="arc">
            <a:avLst>
              <a:gd name="adj1" fmla="val 13179463"/>
              <a:gd name="adj2" fmla="val 20714940"/>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5C16C98D-4275-05D2-F03A-5507AAE449CD}"/>
              </a:ext>
            </a:extLst>
          </p:cNvPr>
          <p:cNvGrpSpPr/>
          <p:nvPr/>
        </p:nvGrpSpPr>
        <p:grpSpPr>
          <a:xfrm>
            <a:off x="6151021" y="1223343"/>
            <a:ext cx="1356164" cy="997167"/>
            <a:chOff x="6151021" y="1223343"/>
            <a:chExt cx="1356164" cy="997167"/>
          </a:xfrm>
        </p:grpSpPr>
        <p:grpSp>
          <p:nvGrpSpPr>
            <p:cNvPr id="87" name="组合 86">
              <a:extLst>
                <a:ext uri="{FF2B5EF4-FFF2-40B4-BE49-F238E27FC236}">
                  <a16:creationId xmlns:a16="http://schemas.microsoft.com/office/drawing/2014/main" id="{72B01922-7E4D-94E1-415D-AF614FD67F71}"/>
                </a:ext>
              </a:extLst>
            </p:cNvPr>
            <p:cNvGrpSpPr/>
            <p:nvPr/>
          </p:nvGrpSpPr>
          <p:grpSpPr>
            <a:xfrm>
              <a:off x="6151021" y="1276740"/>
              <a:ext cx="1356164" cy="943770"/>
              <a:chOff x="6151021" y="1276740"/>
              <a:chExt cx="1356164" cy="943770"/>
            </a:xfrm>
          </p:grpSpPr>
          <p:grpSp>
            <p:nvGrpSpPr>
              <p:cNvPr id="86" name="组合 85">
                <a:extLst>
                  <a:ext uri="{FF2B5EF4-FFF2-40B4-BE49-F238E27FC236}">
                    <a16:creationId xmlns:a16="http://schemas.microsoft.com/office/drawing/2014/main" id="{FF168D1F-57DA-44E9-5DE7-193D639390BF}"/>
                  </a:ext>
                </a:extLst>
              </p:cNvPr>
              <p:cNvGrpSpPr/>
              <p:nvPr/>
            </p:nvGrpSpPr>
            <p:grpSpPr>
              <a:xfrm>
                <a:off x="6160382" y="1609399"/>
                <a:ext cx="1343580" cy="611111"/>
                <a:chOff x="6150524" y="1628353"/>
                <a:chExt cx="1343580" cy="611111"/>
              </a:xfrm>
            </p:grpSpPr>
            <p:sp>
              <p:nvSpPr>
                <p:cNvPr id="81" name="矩形 80">
                  <a:extLst>
                    <a:ext uri="{FF2B5EF4-FFF2-40B4-BE49-F238E27FC236}">
                      <a16:creationId xmlns:a16="http://schemas.microsoft.com/office/drawing/2014/main" id="{938DCD84-EE4E-9EB4-29B7-E32F5A2D569C}"/>
                    </a:ext>
                  </a:extLst>
                </p:cNvPr>
                <p:cNvSpPr/>
                <p:nvPr/>
              </p:nvSpPr>
              <p:spPr>
                <a:xfrm rot="21381033">
                  <a:off x="6359394" y="1628353"/>
                  <a:ext cx="934684" cy="24267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205802FA-9D33-095D-8E48-F49A66A93EB6}"/>
                    </a:ext>
                  </a:extLst>
                </p:cNvPr>
                <p:cNvSpPr txBox="1"/>
                <p:nvPr/>
              </p:nvSpPr>
              <p:spPr>
                <a:xfrm>
                  <a:off x="6150524" y="1870132"/>
                  <a:ext cx="33855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A0EBDAB1-677F-94A8-BBF7-EC1E836E849A}"/>
                    </a:ext>
                  </a:extLst>
                </p:cNvPr>
                <p:cNvSpPr txBox="1"/>
                <p:nvPr/>
              </p:nvSpPr>
              <p:spPr>
                <a:xfrm>
                  <a:off x="7142726" y="1787218"/>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grpSp>
          <p:sp>
            <p:nvSpPr>
              <p:cNvPr id="84" name="文本框 83">
                <a:extLst>
                  <a:ext uri="{FF2B5EF4-FFF2-40B4-BE49-F238E27FC236}">
                    <a16:creationId xmlns:a16="http://schemas.microsoft.com/office/drawing/2014/main" id="{584B83F8-D68A-DAE8-D491-7633E8652BF6}"/>
                  </a:ext>
                </a:extLst>
              </p:cNvPr>
              <p:cNvSpPr txBox="1"/>
              <p:nvPr/>
            </p:nvSpPr>
            <p:spPr>
              <a:xfrm>
                <a:off x="7155807" y="1276740"/>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9BE1A84B-6036-4046-ADA5-9D46A614333B}"/>
                  </a:ext>
                </a:extLst>
              </p:cNvPr>
              <p:cNvSpPr txBox="1"/>
              <p:nvPr/>
            </p:nvSpPr>
            <p:spPr>
              <a:xfrm>
                <a:off x="6151021" y="1327875"/>
                <a:ext cx="35137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graphicFrame>
          <p:nvGraphicFramePr>
            <p:cNvPr id="88" name="对象 87">
              <a:extLst>
                <a:ext uri="{FF2B5EF4-FFF2-40B4-BE49-F238E27FC236}">
                  <a16:creationId xmlns:a16="http://schemas.microsoft.com/office/drawing/2014/main" id="{1C5A97F2-4575-B3FF-FCC1-782E095B23CA}"/>
                </a:ext>
              </a:extLst>
            </p:cNvPr>
            <p:cNvGraphicFramePr>
              <a:graphicFrameLocks noChangeAspect="1"/>
            </p:cNvGraphicFramePr>
            <p:nvPr>
              <p:extLst>
                <p:ext uri="{D42A27DB-BD31-4B8C-83A1-F6EECF244321}">
                  <p14:modId xmlns:p14="http://schemas.microsoft.com/office/powerpoint/2010/main" val="1140969295"/>
                </p:ext>
              </p:extLst>
            </p:nvPr>
          </p:nvGraphicFramePr>
          <p:xfrm>
            <a:off x="6606916" y="1223343"/>
            <a:ext cx="427338" cy="398849"/>
          </p:xfrm>
          <a:graphic>
            <a:graphicData uri="http://schemas.openxmlformats.org/presentationml/2006/ole">
              <mc:AlternateContent xmlns:mc="http://schemas.openxmlformats.org/markup-compatibility/2006">
                <mc:Choice xmlns:v="urn:schemas-microsoft-com:vml" Requires="v">
                  <p:oleObj name="Equation" r:id="rId8" imgW="190440" imgH="177480" progId="Equation.DSMT4">
                    <p:embed/>
                  </p:oleObj>
                </mc:Choice>
                <mc:Fallback>
                  <p:oleObj name="Equation" r:id="rId8" imgW="190440" imgH="177480" progId="Equation.DSMT4">
                    <p:embed/>
                    <p:pic>
                      <p:nvPicPr>
                        <p:cNvPr id="0" name=""/>
                        <p:cNvPicPr/>
                        <p:nvPr/>
                      </p:nvPicPr>
                      <p:blipFill>
                        <a:blip r:embed="rId9"/>
                        <a:stretch>
                          <a:fillRect/>
                        </a:stretch>
                      </p:blipFill>
                      <p:spPr>
                        <a:xfrm>
                          <a:off x="6606916" y="1223343"/>
                          <a:ext cx="427338" cy="398849"/>
                        </a:xfrm>
                        <a:prstGeom prst="rect">
                          <a:avLst/>
                        </a:prstGeom>
                      </p:spPr>
                    </p:pic>
                  </p:oleObj>
                </mc:Fallback>
              </mc:AlternateContent>
            </a:graphicData>
          </a:graphic>
        </p:graphicFrame>
      </p:grpSp>
      <p:graphicFrame>
        <p:nvGraphicFramePr>
          <p:cNvPr id="89" name="对象 88">
            <a:extLst>
              <a:ext uri="{FF2B5EF4-FFF2-40B4-BE49-F238E27FC236}">
                <a16:creationId xmlns:a16="http://schemas.microsoft.com/office/drawing/2014/main" id="{46803FEA-E93D-C380-75BB-A026A2C85691}"/>
              </a:ext>
            </a:extLst>
          </p:cNvPr>
          <p:cNvGraphicFramePr>
            <a:graphicFrameLocks noChangeAspect="1"/>
          </p:cNvGraphicFramePr>
          <p:nvPr>
            <p:extLst>
              <p:ext uri="{D42A27DB-BD31-4B8C-83A1-F6EECF244321}">
                <p14:modId xmlns:p14="http://schemas.microsoft.com/office/powerpoint/2010/main" val="1991446616"/>
              </p:ext>
            </p:extLst>
          </p:nvPr>
        </p:nvGraphicFramePr>
        <p:xfrm>
          <a:off x="832422" y="2979189"/>
          <a:ext cx="7402278" cy="754742"/>
        </p:xfrm>
        <a:graphic>
          <a:graphicData uri="http://schemas.openxmlformats.org/presentationml/2006/ole">
            <mc:AlternateContent xmlns:mc="http://schemas.openxmlformats.org/markup-compatibility/2006">
              <mc:Choice xmlns:v="urn:schemas-microsoft-com:vml" Requires="v">
                <p:oleObj name="Equation" r:id="rId10" imgW="3238200" imgH="330120" progId="Equation.DSMT4">
                  <p:embed/>
                </p:oleObj>
              </mc:Choice>
              <mc:Fallback>
                <p:oleObj name="Equation" r:id="rId10" imgW="3238200" imgH="330120" progId="Equation.DSMT4">
                  <p:embed/>
                  <p:pic>
                    <p:nvPicPr>
                      <p:cNvPr id="0" name=""/>
                      <p:cNvPicPr/>
                      <p:nvPr/>
                    </p:nvPicPr>
                    <p:blipFill>
                      <a:blip r:embed="rId11"/>
                      <a:stretch>
                        <a:fillRect/>
                      </a:stretch>
                    </p:blipFill>
                    <p:spPr>
                      <a:xfrm>
                        <a:off x="832422" y="2979189"/>
                        <a:ext cx="7402278" cy="754742"/>
                      </a:xfrm>
                      <a:prstGeom prst="rect">
                        <a:avLst/>
                      </a:prstGeom>
                    </p:spPr>
                  </p:pic>
                </p:oleObj>
              </mc:Fallback>
            </mc:AlternateContent>
          </a:graphicData>
        </a:graphic>
      </p:graphicFrame>
      <p:grpSp>
        <p:nvGrpSpPr>
          <p:cNvPr id="90" name="组合 89">
            <a:extLst>
              <a:ext uri="{FF2B5EF4-FFF2-40B4-BE49-F238E27FC236}">
                <a16:creationId xmlns:a16="http://schemas.microsoft.com/office/drawing/2014/main" id="{7C5530A0-2CCD-AD25-D80C-1EF6C0C63914}"/>
              </a:ext>
            </a:extLst>
          </p:cNvPr>
          <p:cNvGrpSpPr/>
          <p:nvPr/>
        </p:nvGrpSpPr>
        <p:grpSpPr>
          <a:xfrm>
            <a:off x="3886200" y="3053502"/>
            <a:ext cx="1417963" cy="1226511"/>
            <a:chOff x="6916060" y="3083127"/>
            <a:chExt cx="1417963" cy="1226511"/>
          </a:xfrm>
        </p:grpSpPr>
        <p:sp>
          <p:nvSpPr>
            <p:cNvPr id="91" name="矩形 90">
              <a:extLst>
                <a:ext uri="{FF2B5EF4-FFF2-40B4-BE49-F238E27FC236}">
                  <a16:creationId xmlns:a16="http://schemas.microsoft.com/office/drawing/2014/main" id="{8D6BDE18-DA12-49FB-FE52-6265E4328768}"/>
                </a:ext>
              </a:extLst>
            </p:cNvPr>
            <p:cNvSpPr/>
            <p:nvPr/>
          </p:nvSpPr>
          <p:spPr>
            <a:xfrm>
              <a:off x="6916060" y="3083127"/>
              <a:ext cx="1223968" cy="672543"/>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3CFC7752-DC42-352B-0DA9-E9BF0EBEEAD2}"/>
                </a:ext>
              </a:extLst>
            </p:cNvPr>
            <p:cNvSpPr txBox="1"/>
            <p:nvPr/>
          </p:nvSpPr>
          <p:spPr>
            <a:xfrm rot="3383462">
              <a:off x="7774800" y="3750415"/>
              <a:ext cx="595226" cy="523220"/>
            </a:xfrm>
            <a:prstGeom prst="rect">
              <a:avLst/>
            </a:prstGeom>
            <a:noFill/>
          </p:spPr>
          <p:txBody>
            <a:bodyPr wrap="squar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=0</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grpSp>
      <p:graphicFrame>
        <p:nvGraphicFramePr>
          <p:cNvPr id="93" name="对象 92">
            <a:extLst>
              <a:ext uri="{FF2B5EF4-FFF2-40B4-BE49-F238E27FC236}">
                <a16:creationId xmlns:a16="http://schemas.microsoft.com/office/drawing/2014/main" id="{99DADE6C-BA39-23D5-236C-DED29E0B617A}"/>
              </a:ext>
            </a:extLst>
          </p:cNvPr>
          <p:cNvGraphicFramePr>
            <a:graphicFrameLocks noChangeAspect="1"/>
          </p:cNvGraphicFramePr>
          <p:nvPr>
            <p:extLst>
              <p:ext uri="{D42A27DB-BD31-4B8C-83A1-F6EECF244321}">
                <p14:modId xmlns:p14="http://schemas.microsoft.com/office/powerpoint/2010/main" val="1075582111"/>
              </p:ext>
            </p:extLst>
          </p:nvPr>
        </p:nvGraphicFramePr>
        <p:xfrm>
          <a:off x="2537136" y="3788945"/>
          <a:ext cx="1006460" cy="464520"/>
        </p:xfrm>
        <a:graphic>
          <a:graphicData uri="http://schemas.openxmlformats.org/presentationml/2006/ole">
            <mc:AlternateContent xmlns:mc="http://schemas.openxmlformats.org/markup-compatibility/2006">
              <mc:Choice xmlns:v="urn:schemas-microsoft-com:vml" Requires="v">
                <p:oleObj name="Equation" r:id="rId12" imgW="495000" imgH="228600" progId="Equation.DSMT4">
                  <p:embed/>
                </p:oleObj>
              </mc:Choice>
              <mc:Fallback>
                <p:oleObj name="Equation" r:id="rId12" imgW="495000" imgH="228600" progId="Equation.DSMT4">
                  <p:embed/>
                  <p:pic>
                    <p:nvPicPr>
                      <p:cNvPr id="0" name=""/>
                      <p:cNvPicPr/>
                      <p:nvPr/>
                    </p:nvPicPr>
                    <p:blipFill>
                      <a:blip r:embed="rId13"/>
                      <a:stretch>
                        <a:fillRect/>
                      </a:stretch>
                    </p:blipFill>
                    <p:spPr>
                      <a:xfrm>
                        <a:off x="2537136" y="3788945"/>
                        <a:ext cx="1006460" cy="464520"/>
                      </a:xfrm>
                      <a:prstGeom prst="rect">
                        <a:avLst/>
                      </a:prstGeom>
                    </p:spPr>
                  </p:pic>
                </p:oleObj>
              </mc:Fallback>
            </mc:AlternateContent>
          </a:graphicData>
        </a:graphic>
      </p:graphicFrame>
      <p:graphicFrame>
        <p:nvGraphicFramePr>
          <p:cNvPr id="94" name="对象 93">
            <a:extLst>
              <a:ext uri="{FF2B5EF4-FFF2-40B4-BE49-F238E27FC236}">
                <a16:creationId xmlns:a16="http://schemas.microsoft.com/office/drawing/2014/main" id="{351A39E1-4CBF-460D-28F3-2FE50F44E8DD}"/>
              </a:ext>
            </a:extLst>
          </p:cNvPr>
          <p:cNvGraphicFramePr>
            <a:graphicFrameLocks noChangeAspect="1"/>
          </p:cNvGraphicFramePr>
          <p:nvPr>
            <p:extLst>
              <p:ext uri="{D42A27DB-BD31-4B8C-83A1-F6EECF244321}">
                <p14:modId xmlns:p14="http://schemas.microsoft.com/office/powerpoint/2010/main" val="1335602570"/>
              </p:ext>
            </p:extLst>
          </p:nvPr>
        </p:nvGraphicFramePr>
        <p:xfrm>
          <a:off x="2444750" y="4435475"/>
          <a:ext cx="3897313" cy="574675"/>
        </p:xfrm>
        <a:graphic>
          <a:graphicData uri="http://schemas.openxmlformats.org/presentationml/2006/ole">
            <mc:AlternateContent xmlns:mc="http://schemas.openxmlformats.org/markup-compatibility/2006">
              <mc:Choice xmlns:v="urn:schemas-microsoft-com:vml" Requires="v">
                <p:oleObj name="Equation" r:id="rId14" imgW="1981080" imgH="291960" progId="Equation.DSMT4">
                  <p:embed/>
                </p:oleObj>
              </mc:Choice>
              <mc:Fallback>
                <p:oleObj name="Equation" r:id="rId14" imgW="1981080" imgH="291960" progId="Equation.DSMT4">
                  <p:embed/>
                  <p:pic>
                    <p:nvPicPr>
                      <p:cNvPr id="0" name=""/>
                      <p:cNvPicPr/>
                      <p:nvPr/>
                    </p:nvPicPr>
                    <p:blipFill>
                      <a:blip r:embed="rId15"/>
                      <a:stretch>
                        <a:fillRect/>
                      </a:stretch>
                    </p:blipFill>
                    <p:spPr>
                      <a:xfrm>
                        <a:off x="2444750" y="4435475"/>
                        <a:ext cx="3897313" cy="574675"/>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C5A9C3E8-10F0-B0E4-12A7-C108E51567F2}"/>
              </a:ext>
            </a:extLst>
          </p:cNvPr>
          <p:cNvSpPr txBox="1"/>
          <p:nvPr/>
        </p:nvSpPr>
        <p:spPr>
          <a:xfrm>
            <a:off x="364270" y="5116317"/>
            <a:ext cx="3570208"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介质界面上没有传导电流</a:t>
            </a:r>
          </a:p>
        </p:txBody>
      </p:sp>
      <p:graphicFrame>
        <p:nvGraphicFramePr>
          <p:cNvPr id="96" name="对象 95">
            <a:extLst>
              <a:ext uri="{FF2B5EF4-FFF2-40B4-BE49-F238E27FC236}">
                <a16:creationId xmlns:a16="http://schemas.microsoft.com/office/drawing/2014/main" id="{021572AB-A444-9A5A-97F4-2F1427FA6C0D}"/>
              </a:ext>
            </a:extLst>
          </p:cNvPr>
          <p:cNvGraphicFramePr>
            <a:graphicFrameLocks noChangeAspect="1"/>
          </p:cNvGraphicFramePr>
          <p:nvPr>
            <p:extLst>
              <p:ext uri="{D42A27DB-BD31-4B8C-83A1-F6EECF244321}">
                <p14:modId xmlns:p14="http://schemas.microsoft.com/office/powerpoint/2010/main" val="3335127409"/>
              </p:ext>
            </p:extLst>
          </p:nvPr>
        </p:nvGraphicFramePr>
        <p:xfrm>
          <a:off x="3843990" y="5158471"/>
          <a:ext cx="1198563" cy="450850"/>
        </p:xfrm>
        <a:graphic>
          <a:graphicData uri="http://schemas.openxmlformats.org/presentationml/2006/ole">
            <mc:AlternateContent xmlns:mc="http://schemas.openxmlformats.org/markup-compatibility/2006">
              <mc:Choice xmlns:v="urn:schemas-microsoft-com:vml" Requires="v">
                <p:oleObj name="Equation" r:id="rId16" imgW="609480" imgH="228600" progId="Equation.DSMT4">
                  <p:embed/>
                </p:oleObj>
              </mc:Choice>
              <mc:Fallback>
                <p:oleObj name="Equation" r:id="rId16" imgW="609480" imgH="228600" progId="Equation.DSMT4">
                  <p:embed/>
                  <p:pic>
                    <p:nvPicPr>
                      <p:cNvPr id="94" name="对象 93">
                        <a:extLst>
                          <a:ext uri="{FF2B5EF4-FFF2-40B4-BE49-F238E27FC236}">
                            <a16:creationId xmlns:a16="http://schemas.microsoft.com/office/drawing/2014/main" id="{351A39E1-4CBF-460D-28F3-2FE50F44E8DD}"/>
                          </a:ext>
                        </a:extLst>
                      </p:cNvPr>
                      <p:cNvPicPr/>
                      <p:nvPr/>
                    </p:nvPicPr>
                    <p:blipFill>
                      <a:blip r:embed="rId17"/>
                      <a:stretch>
                        <a:fillRect/>
                      </a:stretch>
                    </p:blipFill>
                    <p:spPr>
                      <a:xfrm>
                        <a:off x="3843990" y="5158471"/>
                        <a:ext cx="1198563" cy="45085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461AD41E-0240-2576-8622-4DFE1C0A4A16}"/>
              </a:ext>
            </a:extLst>
          </p:cNvPr>
          <p:cNvGrpSpPr/>
          <p:nvPr/>
        </p:nvGrpSpPr>
        <p:grpSpPr>
          <a:xfrm>
            <a:off x="6469811" y="58307"/>
            <a:ext cx="482037" cy="1317694"/>
            <a:chOff x="7434959" y="-1159855"/>
            <a:chExt cx="482037" cy="1317694"/>
          </a:xfrm>
        </p:grpSpPr>
        <p:cxnSp>
          <p:nvCxnSpPr>
            <p:cNvPr id="8" name="直接箭头连接符 7">
              <a:extLst>
                <a:ext uri="{FF2B5EF4-FFF2-40B4-BE49-F238E27FC236}">
                  <a16:creationId xmlns:a16="http://schemas.microsoft.com/office/drawing/2014/main" id="{6B14F5C1-F65D-FA9D-84A7-6FF981CFB801}"/>
                </a:ext>
              </a:extLst>
            </p:cNvPr>
            <p:cNvCxnSpPr>
              <a:cxnSpLocks/>
            </p:cNvCxnSpPr>
            <p:nvPr/>
          </p:nvCxnSpPr>
          <p:spPr>
            <a:xfrm flipH="1" flipV="1">
              <a:off x="7721487" y="-538450"/>
              <a:ext cx="26900" cy="696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对象 8">
              <a:extLst>
                <a:ext uri="{FF2B5EF4-FFF2-40B4-BE49-F238E27FC236}">
                  <a16:creationId xmlns:a16="http://schemas.microsoft.com/office/drawing/2014/main" id="{96E39943-B750-F182-6EDD-7DAF5E843733}"/>
                </a:ext>
              </a:extLst>
            </p:cNvPr>
            <p:cNvGraphicFramePr>
              <a:graphicFrameLocks noChangeAspect="1"/>
            </p:cNvGraphicFramePr>
            <p:nvPr>
              <p:extLst>
                <p:ext uri="{D42A27DB-BD31-4B8C-83A1-F6EECF244321}">
                  <p14:modId xmlns:p14="http://schemas.microsoft.com/office/powerpoint/2010/main" val="3188380506"/>
                </p:ext>
              </p:extLst>
            </p:nvPr>
          </p:nvGraphicFramePr>
          <p:xfrm>
            <a:off x="7434959" y="-1159855"/>
            <a:ext cx="482037" cy="666647"/>
          </p:xfrm>
          <a:graphic>
            <a:graphicData uri="http://schemas.openxmlformats.org/presentationml/2006/ole">
              <mc:AlternateContent xmlns:mc="http://schemas.openxmlformats.org/markup-compatibility/2006">
                <mc:Choice xmlns:v="urn:schemas-microsoft-com:vml" Requires="v">
                  <p:oleObj name="Equation" r:id="rId18" imgW="164880" imgH="228600" progId="Equation.DSMT4">
                    <p:embed/>
                  </p:oleObj>
                </mc:Choice>
                <mc:Fallback>
                  <p:oleObj name="Equation" r:id="rId18" imgW="164880" imgH="228600" progId="Equation.DSMT4">
                    <p:embed/>
                    <p:pic>
                      <p:nvPicPr>
                        <p:cNvPr id="58" name="对象 57">
                          <a:extLst>
                            <a:ext uri="{FF2B5EF4-FFF2-40B4-BE49-F238E27FC236}">
                              <a16:creationId xmlns:a16="http://schemas.microsoft.com/office/drawing/2014/main" id="{6B9AC8B6-D440-0FAA-9F8C-D883CD1C6F10}"/>
                            </a:ext>
                          </a:extLst>
                        </p:cNvPr>
                        <p:cNvPicPr/>
                        <p:nvPr/>
                      </p:nvPicPr>
                      <p:blipFill>
                        <a:blip r:embed="rId19"/>
                        <a:stretch>
                          <a:fillRect/>
                        </a:stretch>
                      </p:blipFill>
                      <p:spPr>
                        <a:xfrm>
                          <a:off x="7434959" y="-1159855"/>
                          <a:ext cx="482037" cy="666647"/>
                        </a:xfrm>
                        <a:prstGeom prst="rect">
                          <a:avLst/>
                        </a:prstGeom>
                      </p:spPr>
                    </p:pic>
                  </p:oleObj>
                </mc:Fallback>
              </mc:AlternateContent>
            </a:graphicData>
          </a:graphic>
        </p:graphicFrame>
      </p:grpSp>
      <p:sp>
        <p:nvSpPr>
          <p:cNvPr id="66" name="矩形 65">
            <a:extLst>
              <a:ext uri="{FF2B5EF4-FFF2-40B4-BE49-F238E27FC236}">
                <a16:creationId xmlns:a16="http://schemas.microsoft.com/office/drawing/2014/main" id="{18DE8AE1-A887-4201-A0E6-63BB60C2495E}"/>
              </a:ext>
            </a:extLst>
          </p:cNvPr>
          <p:cNvSpPr/>
          <p:nvPr/>
        </p:nvSpPr>
        <p:spPr>
          <a:xfrm>
            <a:off x="417424" y="781450"/>
            <a:ext cx="3706314" cy="7883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46BF69A4-AA74-4A84-9F50-7D0BA5569BE5}"/>
              </a:ext>
            </a:extLst>
          </p:cNvPr>
          <p:cNvSpPr>
            <a:spLocks noGrp="1"/>
          </p:cNvSpPr>
          <p:nvPr>
            <p:ph type="sldNum" sz="quarter" idx="12"/>
          </p:nvPr>
        </p:nvSpPr>
        <p:spPr/>
        <p:txBody>
          <a:bodyPr/>
          <a:lstStyle/>
          <a:p>
            <a:fld id="{8A7DF9CC-88FD-4F6D-BF7E-6C01B081979A}" type="slidenum">
              <a:rPr lang="zh-CN" altLang="en-US" smtClean="0"/>
              <a:t>21</a:t>
            </a:fld>
            <a:endParaRPr lang="zh-CN" altLang="en-US"/>
          </a:p>
        </p:txBody>
      </p:sp>
    </p:spTree>
    <p:extLst>
      <p:ext uri="{BB962C8B-B14F-4D97-AF65-F5344CB8AC3E}">
        <p14:creationId xmlns:p14="http://schemas.microsoft.com/office/powerpoint/2010/main" val="21349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9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48" grpId="0" animBg="1"/>
      <p:bldP spid="9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9" name="Object 7">
            <a:extLst>
              <a:ext uri="{FF2B5EF4-FFF2-40B4-BE49-F238E27FC236}">
                <a16:creationId xmlns:a16="http://schemas.microsoft.com/office/drawing/2014/main" id="{54FE42C9-CF6D-5F35-2F62-F02FA3FA3A40}"/>
              </a:ext>
            </a:extLst>
          </p:cNvPr>
          <p:cNvGraphicFramePr>
            <a:graphicFrameLocks noChangeAspect="1"/>
          </p:cNvGraphicFramePr>
          <p:nvPr>
            <p:extLst>
              <p:ext uri="{D42A27DB-BD31-4B8C-83A1-F6EECF244321}">
                <p14:modId xmlns:p14="http://schemas.microsoft.com/office/powerpoint/2010/main" val="3463505964"/>
              </p:ext>
            </p:extLst>
          </p:nvPr>
        </p:nvGraphicFramePr>
        <p:xfrm>
          <a:off x="424065" y="4904129"/>
          <a:ext cx="2268537" cy="598487"/>
        </p:xfrm>
        <a:graphic>
          <a:graphicData uri="http://schemas.openxmlformats.org/presentationml/2006/ole">
            <mc:AlternateContent xmlns:mc="http://schemas.openxmlformats.org/markup-compatibility/2006">
              <mc:Choice xmlns:v="urn:schemas-microsoft-com:vml" Requires="v">
                <p:oleObj name="Equation" r:id="rId2" imgW="927000" imgH="241200" progId="Equation.DSMT4">
                  <p:embed/>
                </p:oleObj>
              </mc:Choice>
              <mc:Fallback>
                <p:oleObj name="Equation" r:id="rId2" imgW="927000" imgH="241200" progId="Equation.DSMT4">
                  <p:embed/>
                  <p:pic>
                    <p:nvPicPr>
                      <p:cNvPr id="28679" name="Object 7">
                        <a:extLst>
                          <a:ext uri="{FF2B5EF4-FFF2-40B4-BE49-F238E27FC236}">
                            <a16:creationId xmlns:a16="http://schemas.microsoft.com/office/drawing/2014/main" id="{54FE42C9-CF6D-5F35-2F62-F02FA3FA3A40}"/>
                          </a:ext>
                        </a:extLst>
                      </p:cNvPr>
                      <p:cNvPicPr>
                        <a:picLocks noChangeAspect="1" noChangeArrowheads="1"/>
                      </p:cNvPicPr>
                      <p:nvPr/>
                    </p:nvPicPr>
                    <p:blipFill>
                      <a:blip r:embed="rId3"/>
                      <a:srcRect/>
                      <a:stretch>
                        <a:fillRect/>
                      </a:stretch>
                    </p:blipFill>
                    <p:spPr bwMode="auto">
                      <a:xfrm>
                        <a:off x="424065" y="4904129"/>
                        <a:ext cx="2268537" cy="5984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0" name="Object 8">
            <a:extLst>
              <a:ext uri="{FF2B5EF4-FFF2-40B4-BE49-F238E27FC236}">
                <a16:creationId xmlns:a16="http://schemas.microsoft.com/office/drawing/2014/main" id="{BD5C1F9C-F64E-6A68-E084-0FC4FE6811ED}"/>
              </a:ext>
            </a:extLst>
          </p:cNvPr>
          <p:cNvGraphicFramePr>
            <a:graphicFrameLocks noChangeAspect="1"/>
          </p:cNvGraphicFramePr>
          <p:nvPr>
            <p:extLst>
              <p:ext uri="{D42A27DB-BD31-4B8C-83A1-F6EECF244321}">
                <p14:modId xmlns:p14="http://schemas.microsoft.com/office/powerpoint/2010/main" val="2490073374"/>
              </p:ext>
            </p:extLst>
          </p:nvPr>
        </p:nvGraphicFramePr>
        <p:xfrm>
          <a:off x="3114758" y="4213080"/>
          <a:ext cx="1919288" cy="503238"/>
        </p:xfrm>
        <a:graphic>
          <a:graphicData uri="http://schemas.openxmlformats.org/presentationml/2006/ole">
            <mc:AlternateContent xmlns:mc="http://schemas.openxmlformats.org/markup-compatibility/2006">
              <mc:Choice xmlns:v="urn:schemas-microsoft-com:vml" Requires="v">
                <p:oleObj name="Equation" r:id="rId4" imgW="812520" imgH="228600" progId="Equation.DSMT4">
                  <p:embed/>
                </p:oleObj>
              </mc:Choice>
              <mc:Fallback>
                <p:oleObj name="Equation" r:id="rId4" imgW="812520" imgH="228600" progId="Equation.DSMT4">
                  <p:embed/>
                  <p:pic>
                    <p:nvPicPr>
                      <p:cNvPr id="28680" name="Object 8">
                        <a:extLst>
                          <a:ext uri="{FF2B5EF4-FFF2-40B4-BE49-F238E27FC236}">
                            <a16:creationId xmlns:a16="http://schemas.microsoft.com/office/drawing/2014/main" id="{BD5C1F9C-F64E-6A68-E084-0FC4FE6811ED}"/>
                          </a:ext>
                        </a:extLst>
                      </p:cNvPr>
                      <p:cNvPicPr>
                        <a:picLocks noChangeAspect="1" noChangeArrowheads="1"/>
                      </p:cNvPicPr>
                      <p:nvPr/>
                    </p:nvPicPr>
                    <p:blipFill>
                      <a:blip r:embed="rId5"/>
                      <a:srcRect/>
                      <a:stretch>
                        <a:fillRect/>
                      </a:stretch>
                    </p:blipFill>
                    <p:spPr bwMode="auto">
                      <a:xfrm>
                        <a:off x="3114758" y="4213080"/>
                        <a:ext cx="19192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1" name="Object 9">
            <a:extLst>
              <a:ext uri="{FF2B5EF4-FFF2-40B4-BE49-F238E27FC236}">
                <a16:creationId xmlns:a16="http://schemas.microsoft.com/office/drawing/2014/main" id="{B20AB87A-613A-8035-86D5-0B858757E16B}"/>
              </a:ext>
            </a:extLst>
          </p:cNvPr>
          <p:cNvGraphicFramePr>
            <a:graphicFrameLocks noChangeAspect="1"/>
          </p:cNvGraphicFramePr>
          <p:nvPr>
            <p:extLst>
              <p:ext uri="{D42A27DB-BD31-4B8C-83A1-F6EECF244321}">
                <p14:modId xmlns:p14="http://schemas.microsoft.com/office/powerpoint/2010/main" val="431916913"/>
              </p:ext>
            </p:extLst>
          </p:nvPr>
        </p:nvGraphicFramePr>
        <p:xfrm>
          <a:off x="351393" y="4232279"/>
          <a:ext cx="2686050" cy="530225"/>
        </p:xfrm>
        <a:graphic>
          <a:graphicData uri="http://schemas.openxmlformats.org/presentationml/2006/ole">
            <mc:AlternateContent xmlns:mc="http://schemas.openxmlformats.org/markup-compatibility/2006">
              <mc:Choice xmlns:v="urn:schemas-microsoft-com:vml" Requires="v">
                <p:oleObj name="Equation" r:id="rId6" imgW="1193760" imgH="228600" progId="Equation.DSMT4">
                  <p:embed/>
                </p:oleObj>
              </mc:Choice>
              <mc:Fallback>
                <p:oleObj name="Equation" r:id="rId6" imgW="1193760" imgH="228600" progId="Equation.DSMT4">
                  <p:embed/>
                  <p:pic>
                    <p:nvPicPr>
                      <p:cNvPr id="28681" name="Object 9">
                        <a:extLst>
                          <a:ext uri="{FF2B5EF4-FFF2-40B4-BE49-F238E27FC236}">
                            <a16:creationId xmlns:a16="http://schemas.microsoft.com/office/drawing/2014/main" id="{B20AB87A-613A-8035-86D5-0B858757E16B}"/>
                          </a:ext>
                        </a:extLst>
                      </p:cNvPr>
                      <p:cNvPicPr>
                        <a:picLocks noChangeAspect="1" noChangeArrowheads="1"/>
                      </p:cNvPicPr>
                      <p:nvPr/>
                    </p:nvPicPr>
                    <p:blipFill>
                      <a:blip r:embed="rId7"/>
                      <a:srcRect/>
                      <a:stretch>
                        <a:fillRect/>
                      </a:stretch>
                    </p:blipFill>
                    <p:spPr bwMode="auto">
                      <a:xfrm>
                        <a:off x="351393" y="4232279"/>
                        <a:ext cx="2686050" cy="530225"/>
                      </a:xfrm>
                      <a:prstGeom prst="rect">
                        <a:avLst/>
                      </a:prstGeom>
                      <a:noFill/>
                      <a:ln>
                        <a:noFill/>
                      </a:ln>
                    </p:spPr>
                  </p:pic>
                </p:oleObj>
              </mc:Fallback>
            </mc:AlternateContent>
          </a:graphicData>
        </a:graphic>
      </p:graphicFrame>
      <p:sp>
        <p:nvSpPr>
          <p:cNvPr id="28682" name="Text Box 10">
            <a:extLst>
              <a:ext uri="{FF2B5EF4-FFF2-40B4-BE49-F238E27FC236}">
                <a16:creationId xmlns:a16="http://schemas.microsoft.com/office/drawing/2014/main" id="{8A804346-9758-DF1A-1756-7F8275AA12CF}"/>
              </a:ext>
            </a:extLst>
          </p:cNvPr>
          <p:cNvSpPr txBox="1">
            <a:spLocks noChangeArrowheads="1"/>
          </p:cNvSpPr>
          <p:nvPr/>
        </p:nvSpPr>
        <p:spPr bwMode="auto">
          <a:xfrm>
            <a:off x="254989" y="155891"/>
            <a:ext cx="51434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spcBef>
                <a:spcPct val="50000"/>
              </a:spcBef>
              <a:buClrTx/>
              <a:buSzTx/>
              <a:buNone/>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磁感应线在界面处的“折射”</a:t>
            </a:r>
          </a:p>
        </p:txBody>
      </p:sp>
      <p:sp>
        <p:nvSpPr>
          <p:cNvPr id="38922" name="灯片编号占位符 1">
            <a:extLst>
              <a:ext uri="{FF2B5EF4-FFF2-40B4-BE49-F238E27FC236}">
                <a16:creationId xmlns:a16="http://schemas.microsoft.com/office/drawing/2014/main" id="{D6A2AE3B-CA16-C26D-C4D1-21E8BB8D781E}"/>
              </a:ext>
            </a:extLst>
          </p:cNvPr>
          <p:cNvSpPr>
            <a:spLocks noGrp="1"/>
          </p:cNvSpPr>
          <p:nvPr>
            <p:ph type="sldNum" sz="quarter" idx="12"/>
          </p:nvPr>
        </p:nvSpPr>
        <p:spPr>
          <a:xfrm>
            <a:off x="6445316" y="6306034"/>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CEA157A1-B006-43DE-85F6-E16DE048C229}" type="slidenum">
              <a:rPr kumimoji="0" lang="en-US" altLang="zh-CN" sz="1400"/>
              <a:pPr/>
              <a:t>22</a:t>
            </a:fld>
            <a:endParaRPr kumimoji="0" lang="en-US" altLang="zh-CN" sz="1400"/>
          </a:p>
        </p:txBody>
      </p:sp>
      <p:graphicFrame>
        <p:nvGraphicFramePr>
          <p:cNvPr id="2" name="对象 1">
            <a:extLst>
              <a:ext uri="{FF2B5EF4-FFF2-40B4-BE49-F238E27FC236}">
                <a16:creationId xmlns:a16="http://schemas.microsoft.com/office/drawing/2014/main" id="{545B6FD5-FFA8-026F-DCA1-06739D7DF35A}"/>
              </a:ext>
            </a:extLst>
          </p:cNvPr>
          <p:cNvGraphicFramePr>
            <a:graphicFrameLocks noChangeAspect="1"/>
          </p:cNvGraphicFramePr>
          <p:nvPr>
            <p:extLst>
              <p:ext uri="{D42A27DB-BD31-4B8C-83A1-F6EECF244321}">
                <p14:modId xmlns:p14="http://schemas.microsoft.com/office/powerpoint/2010/main" val="2959148909"/>
              </p:ext>
            </p:extLst>
          </p:nvPr>
        </p:nvGraphicFramePr>
        <p:xfrm>
          <a:off x="374097" y="1664944"/>
          <a:ext cx="1322387" cy="515938"/>
        </p:xfrm>
        <a:graphic>
          <a:graphicData uri="http://schemas.openxmlformats.org/presentationml/2006/ole">
            <mc:AlternateContent xmlns:mc="http://schemas.openxmlformats.org/markup-compatibility/2006">
              <mc:Choice xmlns:v="urn:schemas-microsoft-com:vml" Requires="v">
                <p:oleObj name="Equation" r:id="rId8" imgW="583920" imgH="228600" progId="Equation.DSMT4">
                  <p:embed/>
                </p:oleObj>
              </mc:Choice>
              <mc:Fallback>
                <p:oleObj name="Equation" r:id="rId8" imgW="583920" imgH="228600" progId="Equation.DSMT4">
                  <p:embed/>
                  <p:pic>
                    <p:nvPicPr>
                      <p:cNvPr id="72" name="对象 71">
                        <a:extLst>
                          <a:ext uri="{FF2B5EF4-FFF2-40B4-BE49-F238E27FC236}">
                            <a16:creationId xmlns:a16="http://schemas.microsoft.com/office/drawing/2014/main" id="{C7A36E3A-7744-AC0F-63C8-EFE6A74ED0FC}"/>
                          </a:ext>
                        </a:extLst>
                      </p:cNvPr>
                      <p:cNvPicPr/>
                      <p:nvPr/>
                    </p:nvPicPr>
                    <p:blipFill>
                      <a:blip r:embed="rId9"/>
                      <a:stretch>
                        <a:fillRect/>
                      </a:stretch>
                    </p:blipFill>
                    <p:spPr>
                      <a:xfrm>
                        <a:off x="374097" y="1664944"/>
                        <a:ext cx="1322387" cy="515938"/>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4947DD84-E1B4-ED7A-024C-5582F4F5DCC9}"/>
              </a:ext>
            </a:extLst>
          </p:cNvPr>
          <p:cNvGraphicFramePr>
            <a:graphicFrameLocks noChangeAspect="1"/>
          </p:cNvGraphicFramePr>
          <p:nvPr>
            <p:extLst>
              <p:ext uri="{D42A27DB-BD31-4B8C-83A1-F6EECF244321}">
                <p14:modId xmlns:p14="http://schemas.microsoft.com/office/powerpoint/2010/main" val="1899297458"/>
              </p:ext>
            </p:extLst>
          </p:nvPr>
        </p:nvGraphicFramePr>
        <p:xfrm>
          <a:off x="433392" y="1005267"/>
          <a:ext cx="1198563" cy="450850"/>
        </p:xfrm>
        <a:graphic>
          <a:graphicData uri="http://schemas.openxmlformats.org/presentationml/2006/ole">
            <mc:AlternateContent xmlns:mc="http://schemas.openxmlformats.org/markup-compatibility/2006">
              <mc:Choice xmlns:v="urn:schemas-microsoft-com:vml" Requires="v">
                <p:oleObj name="Equation" r:id="rId10" imgW="609480" imgH="228600" progId="Equation.DSMT4">
                  <p:embed/>
                </p:oleObj>
              </mc:Choice>
              <mc:Fallback>
                <p:oleObj name="Equation" r:id="rId10" imgW="609480" imgH="228600" progId="Equation.DSMT4">
                  <p:embed/>
                  <p:pic>
                    <p:nvPicPr>
                      <p:cNvPr id="96" name="对象 95">
                        <a:extLst>
                          <a:ext uri="{FF2B5EF4-FFF2-40B4-BE49-F238E27FC236}">
                            <a16:creationId xmlns:a16="http://schemas.microsoft.com/office/drawing/2014/main" id="{021572AB-A444-9A5A-97F4-2F1427FA6C0D}"/>
                          </a:ext>
                        </a:extLst>
                      </p:cNvPr>
                      <p:cNvPicPr/>
                      <p:nvPr/>
                    </p:nvPicPr>
                    <p:blipFill>
                      <a:blip r:embed="rId11"/>
                      <a:stretch>
                        <a:fillRect/>
                      </a:stretch>
                    </p:blipFill>
                    <p:spPr>
                      <a:xfrm>
                        <a:off x="433392" y="1005267"/>
                        <a:ext cx="1198563" cy="450850"/>
                      </a:xfrm>
                      <a:prstGeom prst="rect">
                        <a:avLst/>
                      </a:prstGeom>
                    </p:spPr>
                  </p:pic>
                </p:oleObj>
              </mc:Fallback>
            </mc:AlternateContent>
          </a:graphicData>
        </a:graphic>
      </p:graphicFrame>
      <p:grpSp>
        <p:nvGrpSpPr>
          <p:cNvPr id="28702" name="组合 28701">
            <a:extLst>
              <a:ext uri="{FF2B5EF4-FFF2-40B4-BE49-F238E27FC236}">
                <a16:creationId xmlns:a16="http://schemas.microsoft.com/office/drawing/2014/main" id="{23F85C6B-6704-AB09-6414-86B4E8C8E310}"/>
              </a:ext>
            </a:extLst>
          </p:cNvPr>
          <p:cNvGrpSpPr/>
          <p:nvPr/>
        </p:nvGrpSpPr>
        <p:grpSpPr>
          <a:xfrm>
            <a:off x="6490645" y="91703"/>
            <a:ext cx="1619218" cy="2199674"/>
            <a:chOff x="6490645" y="91703"/>
            <a:chExt cx="1619218" cy="2199674"/>
          </a:xfrm>
        </p:grpSpPr>
        <p:grpSp>
          <p:nvGrpSpPr>
            <p:cNvPr id="7" name="组合 6">
              <a:extLst>
                <a:ext uri="{FF2B5EF4-FFF2-40B4-BE49-F238E27FC236}">
                  <a16:creationId xmlns:a16="http://schemas.microsoft.com/office/drawing/2014/main" id="{C09AD7D3-06B6-3EF8-194C-38D06EA46EAA}"/>
                </a:ext>
              </a:extLst>
            </p:cNvPr>
            <p:cNvGrpSpPr/>
            <p:nvPr/>
          </p:nvGrpSpPr>
          <p:grpSpPr>
            <a:xfrm>
              <a:off x="7004613" y="91703"/>
              <a:ext cx="482037" cy="1365628"/>
              <a:chOff x="7434959" y="-1159855"/>
              <a:chExt cx="482037" cy="1365628"/>
            </a:xfrm>
          </p:grpSpPr>
          <p:cxnSp>
            <p:nvCxnSpPr>
              <p:cNvPr id="8" name="直接箭头连接符 7">
                <a:extLst>
                  <a:ext uri="{FF2B5EF4-FFF2-40B4-BE49-F238E27FC236}">
                    <a16:creationId xmlns:a16="http://schemas.microsoft.com/office/drawing/2014/main" id="{AA25CB6C-3E01-8370-0E58-8B3278E9ABC8}"/>
                  </a:ext>
                </a:extLst>
              </p:cNvPr>
              <p:cNvCxnSpPr>
                <a:cxnSpLocks/>
              </p:cNvCxnSpPr>
              <p:nvPr/>
            </p:nvCxnSpPr>
            <p:spPr>
              <a:xfrm flipV="1">
                <a:off x="7695634" y="-628464"/>
                <a:ext cx="0" cy="8342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对象 8">
                <a:extLst>
                  <a:ext uri="{FF2B5EF4-FFF2-40B4-BE49-F238E27FC236}">
                    <a16:creationId xmlns:a16="http://schemas.microsoft.com/office/drawing/2014/main" id="{2448DBF3-747D-645E-13DD-9D9740C83621}"/>
                  </a:ext>
                </a:extLst>
              </p:cNvPr>
              <p:cNvGraphicFramePr>
                <a:graphicFrameLocks noChangeAspect="1"/>
              </p:cNvGraphicFramePr>
              <p:nvPr>
                <p:extLst>
                  <p:ext uri="{D42A27DB-BD31-4B8C-83A1-F6EECF244321}">
                    <p14:modId xmlns:p14="http://schemas.microsoft.com/office/powerpoint/2010/main" val="2462606722"/>
                  </p:ext>
                </p:extLst>
              </p:nvPr>
            </p:nvGraphicFramePr>
            <p:xfrm>
              <a:off x="7434959" y="-1159855"/>
              <a:ext cx="482037" cy="666647"/>
            </p:xfrm>
            <a:graphic>
              <a:graphicData uri="http://schemas.openxmlformats.org/presentationml/2006/ole">
                <mc:AlternateContent xmlns:mc="http://schemas.openxmlformats.org/markup-compatibility/2006">
                  <mc:Choice xmlns:v="urn:schemas-microsoft-com:vml" Requires="v">
                    <p:oleObj name="Equation" r:id="rId12" imgW="164880" imgH="228600" progId="Equation.DSMT4">
                      <p:embed/>
                    </p:oleObj>
                  </mc:Choice>
                  <mc:Fallback>
                    <p:oleObj name="Equation" r:id="rId12" imgW="164880" imgH="228600" progId="Equation.DSMT4">
                      <p:embed/>
                      <p:pic>
                        <p:nvPicPr>
                          <p:cNvPr id="9" name="对象 8">
                            <a:extLst>
                              <a:ext uri="{FF2B5EF4-FFF2-40B4-BE49-F238E27FC236}">
                                <a16:creationId xmlns:a16="http://schemas.microsoft.com/office/drawing/2014/main" id="{96E39943-B750-F182-6EDD-7DAF5E843733}"/>
                              </a:ext>
                            </a:extLst>
                          </p:cNvPr>
                          <p:cNvPicPr/>
                          <p:nvPr/>
                        </p:nvPicPr>
                        <p:blipFill>
                          <a:blip r:embed="rId13"/>
                          <a:stretch>
                            <a:fillRect/>
                          </a:stretch>
                        </p:blipFill>
                        <p:spPr>
                          <a:xfrm>
                            <a:off x="7434959" y="-1159855"/>
                            <a:ext cx="482037" cy="666647"/>
                          </a:xfrm>
                          <a:prstGeom prst="rect">
                            <a:avLst/>
                          </a:prstGeom>
                        </p:spPr>
                      </p:pic>
                    </p:oleObj>
                  </mc:Fallback>
                </mc:AlternateContent>
              </a:graphicData>
            </a:graphic>
          </p:graphicFrame>
        </p:grpSp>
        <p:cxnSp>
          <p:nvCxnSpPr>
            <p:cNvPr id="12" name="直接连接符 11">
              <a:extLst>
                <a:ext uri="{FF2B5EF4-FFF2-40B4-BE49-F238E27FC236}">
                  <a16:creationId xmlns:a16="http://schemas.microsoft.com/office/drawing/2014/main" id="{9F0918C6-87D6-A330-1BA9-034FA8FCC77D}"/>
                </a:ext>
              </a:extLst>
            </p:cNvPr>
            <p:cNvCxnSpPr>
              <a:cxnSpLocks/>
            </p:cNvCxnSpPr>
            <p:nvPr/>
          </p:nvCxnSpPr>
          <p:spPr>
            <a:xfrm>
              <a:off x="7265288" y="1466123"/>
              <a:ext cx="0" cy="825254"/>
            </a:xfrm>
            <a:prstGeom prst="line">
              <a:avLst/>
            </a:prstGeom>
            <a:ln w="34925">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25AB1AA3-B1A3-10F0-A059-4C1B682FAF14}"/>
                </a:ext>
              </a:extLst>
            </p:cNvPr>
            <p:cNvGrpSpPr/>
            <p:nvPr/>
          </p:nvGrpSpPr>
          <p:grpSpPr>
            <a:xfrm>
              <a:off x="6490645" y="1466123"/>
              <a:ext cx="754217" cy="825254"/>
              <a:chOff x="6457950" y="1451954"/>
              <a:chExt cx="754217" cy="825254"/>
            </a:xfrm>
          </p:grpSpPr>
          <p:cxnSp>
            <p:nvCxnSpPr>
              <p:cNvPr id="14" name="直接箭头连接符 13">
                <a:extLst>
                  <a:ext uri="{FF2B5EF4-FFF2-40B4-BE49-F238E27FC236}">
                    <a16:creationId xmlns:a16="http://schemas.microsoft.com/office/drawing/2014/main" id="{C42159E7-651C-5502-631A-034C831BAE85}"/>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6FA1C1CC-9635-B2AF-D9B2-774B8A63DCF8}"/>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FF8D74C4-F24C-2E03-853C-926A31AB9CB3}"/>
                </a:ext>
              </a:extLst>
            </p:cNvPr>
            <p:cNvGrpSpPr/>
            <p:nvPr/>
          </p:nvGrpSpPr>
          <p:grpSpPr>
            <a:xfrm rot="1101718">
              <a:off x="7355646" y="781937"/>
              <a:ext cx="754217" cy="825254"/>
              <a:chOff x="6457950" y="1451954"/>
              <a:chExt cx="754217" cy="825254"/>
            </a:xfrm>
          </p:grpSpPr>
          <p:cxnSp>
            <p:nvCxnSpPr>
              <p:cNvPr id="18" name="直接箭头连接符 17">
                <a:extLst>
                  <a:ext uri="{FF2B5EF4-FFF2-40B4-BE49-F238E27FC236}">
                    <a16:creationId xmlns:a16="http://schemas.microsoft.com/office/drawing/2014/main" id="{9B713CAD-231F-76CA-CF67-8DE46AF99FE9}"/>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E087B13-46EE-4FB6-B74C-3638B974061D}"/>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graphicFrame>
        <p:nvGraphicFramePr>
          <p:cNvPr id="22" name="对象 21">
            <a:extLst>
              <a:ext uri="{FF2B5EF4-FFF2-40B4-BE49-F238E27FC236}">
                <a16:creationId xmlns:a16="http://schemas.microsoft.com/office/drawing/2014/main" id="{4D344EC3-1FC4-B0C6-EB95-8DC85535A6D5}"/>
              </a:ext>
            </a:extLst>
          </p:cNvPr>
          <p:cNvGraphicFramePr>
            <a:graphicFrameLocks noChangeAspect="1"/>
          </p:cNvGraphicFramePr>
          <p:nvPr>
            <p:extLst>
              <p:ext uri="{D42A27DB-BD31-4B8C-83A1-F6EECF244321}">
                <p14:modId xmlns:p14="http://schemas.microsoft.com/office/powerpoint/2010/main" val="2949060755"/>
              </p:ext>
            </p:extLst>
          </p:nvPr>
        </p:nvGraphicFramePr>
        <p:xfrm>
          <a:off x="7265288" y="851566"/>
          <a:ext cx="355146" cy="491741"/>
        </p:xfrm>
        <a:graphic>
          <a:graphicData uri="http://schemas.openxmlformats.org/presentationml/2006/ole">
            <mc:AlternateContent xmlns:mc="http://schemas.openxmlformats.org/markup-compatibility/2006">
              <mc:Choice xmlns:v="urn:schemas-microsoft-com:vml" Requires="v">
                <p:oleObj name="Equation" r:id="rId14" imgW="164880" imgH="228600" progId="Equation.DSMT4">
                  <p:embed/>
                </p:oleObj>
              </mc:Choice>
              <mc:Fallback>
                <p:oleObj name="Equation" r:id="rId14" imgW="164880" imgH="228600" progId="Equation.DSMT4">
                  <p:embed/>
                  <p:pic>
                    <p:nvPicPr>
                      <p:cNvPr id="0" name=""/>
                      <p:cNvPicPr/>
                      <p:nvPr/>
                    </p:nvPicPr>
                    <p:blipFill>
                      <a:blip r:embed="rId15"/>
                      <a:stretch>
                        <a:fillRect/>
                      </a:stretch>
                    </p:blipFill>
                    <p:spPr>
                      <a:xfrm>
                        <a:off x="7265288" y="851566"/>
                        <a:ext cx="355146" cy="491741"/>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DC765E4A-1696-2A10-95DC-6DB43B4CCAD5}"/>
              </a:ext>
            </a:extLst>
          </p:cNvPr>
          <p:cNvGraphicFramePr>
            <a:graphicFrameLocks noChangeAspect="1"/>
          </p:cNvGraphicFramePr>
          <p:nvPr>
            <p:extLst>
              <p:ext uri="{D42A27DB-BD31-4B8C-83A1-F6EECF244321}">
                <p14:modId xmlns:p14="http://schemas.microsoft.com/office/powerpoint/2010/main" val="659418485"/>
              </p:ext>
            </p:extLst>
          </p:nvPr>
        </p:nvGraphicFramePr>
        <p:xfrm>
          <a:off x="6881903" y="1725248"/>
          <a:ext cx="317563" cy="476345"/>
        </p:xfrm>
        <a:graphic>
          <a:graphicData uri="http://schemas.openxmlformats.org/presentationml/2006/ole">
            <mc:AlternateContent xmlns:mc="http://schemas.openxmlformats.org/markup-compatibility/2006">
              <mc:Choice xmlns:v="urn:schemas-microsoft-com:vml" Requires="v">
                <p:oleObj name="Equation" r:id="rId16" imgW="152280" imgH="228600" progId="Equation.DSMT4">
                  <p:embed/>
                </p:oleObj>
              </mc:Choice>
              <mc:Fallback>
                <p:oleObj name="Equation" r:id="rId16" imgW="152280" imgH="228600" progId="Equation.DSMT4">
                  <p:embed/>
                  <p:pic>
                    <p:nvPicPr>
                      <p:cNvPr id="0" name=""/>
                      <p:cNvPicPr/>
                      <p:nvPr/>
                    </p:nvPicPr>
                    <p:blipFill>
                      <a:blip r:embed="rId17"/>
                      <a:stretch>
                        <a:fillRect/>
                      </a:stretch>
                    </p:blipFill>
                    <p:spPr>
                      <a:xfrm>
                        <a:off x="6881903" y="1725248"/>
                        <a:ext cx="317563" cy="476345"/>
                      </a:xfrm>
                      <a:prstGeom prst="rect">
                        <a:avLst/>
                      </a:prstGeom>
                    </p:spPr>
                  </p:pic>
                </p:oleObj>
              </mc:Fallback>
            </mc:AlternateContent>
          </a:graphicData>
        </a:graphic>
      </p:graphicFrame>
      <p:grpSp>
        <p:nvGrpSpPr>
          <p:cNvPr id="28701" name="组合 28700">
            <a:extLst>
              <a:ext uri="{FF2B5EF4-FFF2-40B4-BE49-F238E27FC236}">
                <a16:creationId xmlns:a16="http://schemas.microsoft.com/office/drawing/2014/main" id="{D6D18EDF-F651-29A5-B886-D7995F43D6EE}"/>
              </a:ext>
            </a:extLst>
          </p:cNvPr>
          <p:cNvGrpSpPr/>
          <p:nvPr/>
        </p:nvGrpSpPr>
        <p:grpSpPr>
          <a:xfrm>
            <a:off x="5099860" y="623094"/>
            <a:ext cx="3762784" cy="1674959"/>
            <a:chOff x="5099860" y="623094"/>
            <a:chExt cx="3762784" cy="1674959"/>
          </a:xfrm>
        </p:grpSpPr>
        <p:sp>
          <p:nvSpPr>
            <p:cNvPr id="4" name="弧形 3">
              <a:extLst>
                <a:ext uri="{FF2B5EF4-FFF2-40B4-BE49-F238E27FC236}">
                  <a16:creationId xmlns:a16="http://schemas.microsoft.com/office/drawing/2014/main" id="{44FA7044-A131-CE0A-FE4B-56EF5AA0A652}"/>
                </a:ext>
              </a:extLst>
            </p:cNvPr>
            <p:cNvSpPr/>
            <p:nvPr/>
          </p:nvSpPr>
          <p:spPr>
            <a:xfrm>
              <a:off x="5398477" y="1457331"/>
              <a:ext cx="3464167" cy="238123"/>
            </a:xfrm>
            <a:prstGeom prst="arc">
              <a:avLst>
                <a:gd name="adj1" fmla="val 11091236"/>
                <a:gd name="adj2" fmla="val 2138086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1986ED71-601B-9F72-E13F-C77829052FBB}"/>
                </a:ext>
              </a:extLst>
            </p:cNvPr>
            <p:cNvSpPr txBox="1"/>
            <p:nvPr/>
          </p:nvSpPr>
          <p:spPr>
            <a:xfrm>
              <a:off x="5099860" y="1235074"/>
              <a:ext cx="1107996"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分界面</a:t>
              </a:r>
            </a:p>
          </p:txBody>
        </p:sp>
        <p:sp>
          <p:nvSpPr>
            <p:cNvPr id="25" name="文本框 24">
              <a:extLst>
                <a:ext uri="{FF2B5EF4-FFF2-40B4-BE49-F238E27FC236}">
                  <a16:creationId xmlns:a16="http://schemas.microsoft.com/office/drawing/2014/main" id="{73910951-69DB-0704-E2D2-BE267C8DB754}"/>
                </a:ext>
              </a:extLst>
            </p:cNvPr>
            <p:cNvSpPr txBox="1"/>
            <p:nvPr/>
          </p:nvSpPr>
          <p:spPr>
            <a:xfrm>
              <a:off x="5313977" y="623094"/>
              <a:ext cx="954107"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介质</a:t>
              </a:r>
              <a:r>
                <a:rPr lang="en-US" altLang="zh-CN" sz="2400" dirty="0">
                  <a:latin typeface="黑体" panose="02010609060101010101" pitchFamily="49" charset="-122"/>
                  <a:ea typeface="黑体" panose="02010609060101010101" pitchFamily="49" charset="-122"/>
                </a:rPr>
                <a:t>2</a:t>
              </a:r>
              <a:endParaRPr lang="zh-CN" altLang="en-US" sz="2400" dirty="0">
                <a:latin typeface="黑体" panose="02010609060101010101" pitchFamily="49" charset="-122"/>
                <a:ea typeface="黑体" panose="02010609060101010101" pitchFamily="49" charset="-122"/>
              </a:endParaRPr>
            </a:p>
          </p:txBody>
        </p:sp>
        <p:sp>
          <p:nvSpPr>
            <p:cNvPr id="26" name="文本框 25">
              <a:extLst>
                <a:ext uri="{FF2B5EF4-FFF2-40B4-BE49-F238E27FC236}">
                  <a16:creationId xmlns:a16="http://schemas.microsoft.com/office/drawing/2014/main" id="{437693E6-6F01-3122-0817-2058C293C2B9}"/>
                </a:ext>
              </a:extLst>
            </p:cNvPr>
            <p:cNvSpPr txBox="1"/>
            <p:nvPr/>
          </p:nvSpPr>
          <p:spPr>
            <a:xfrm>
              <a:off x="5355058" y="1836388"/>
              <a:ext cx="954107"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介质</a:t>
              </a:r>
              <a:r>
                <a:rPr lang="en-US" altLang="zh-CN" sz="2400" dirty="0">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p:txBody>
        </p:sp>
      </p:grpSp>
      <p:graphicFrame>
        <p:nvGraphicFramePr>
          <p:cNvPr id="27" name="对象 26">
            <a:extLst>
              <a:ext uri="{FF2B5EF4-FFF2-40B4-BE49-F238E27FC236}">
                <a16:creationId xmlns:a16="http://schemas.microsoft.com/office/drawing/2014/main" id="{9A7A8DA2-22CB-2E90-14EC-83A84036CD8D}"/>
              </a:ext>
            </a:extLst>
          </p:cNvPr>
          <p:cNvGraphicFramePr>
            <a:graphicFrameLocks noChangeAspect="1"/>
          </p:cNvGraphicFramePr>
          <p:nvPr>
            <p:extLst>
              <p:ext uri="{D42A27DB-BD31-4B8C-83A1-F6EECF244321}">
                <p14:modId xmlns:p14="http://schemas.microsoft.com/office/powerpoint/2010/main" val="1222001858"/>
              </p:ext>
            </p:extLst>
          </p:nvPr>
        </p:nvGraphicFramePr>
        <p:xfrm>
          <a:off x="8242066" y="985146"/>
          <a:ext cx="396846" cy="476215"/>
        </p:xfrm>
        <a:graphic>
          <a:graphicData uri="http://schemas.openxmlformats.org/presentationml/2006/ole">
            <mc:AlternateContent xmlns:mc="http://schemas.openxmlformats.org/markup-compatibility/2006">
              <mc:Choice xmlns:v="urn:schemas-microsoft-com:vml" Requires="v">
                <p:oleObj name="Equation" r:id="rId18" imgW="190440" imgH="228600" progId="Equation.DSMT4">
                  <p:embed/>
                </p:oleObj>
              </mc:Choice>
              <mc:Fallback>
                <p:oleObj name="Equation" r:id="rId18" imgW="190440" imgH="228600" progId="Equation.DSMT4">
                  <p:embed/>
                  <p:pic>
                    <p:nvPicPr>
                      <p:cNvPr id="0" name=""/>
                      <p:cNvPicPr/>
                      <p:nvPr/>
                    </p:nvPicPr>
                    <p:blipFill>
                      <a:blip r:embed="rId19"/>
                      <a:stretch>
                        <a:fillRect/>
                      </a:stretch>
                    </p:blipFill>
                    <p:spPr>
                      <a:xfrm>
                        <a:off x="8242066" y="985146"/>
                        <a:ext cx="396846" cy="476215"/>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9AAB40E3-0FE3-E711-0A42-C44CC41226D0}"/>
              </a:ext>
            </a:extLst>
          </p:cNvPr>
          <p:cNvGraphicFramePr>
            <a:graphicFrameLocks noChangeAspect="1"/>
          </p:cNvGraphicFramePr>
          <p:nvPr>
            <p:extLst>
              <p:ext uri="{D42A27DB-BD31-4B8C-83A1-F6EECF244321}">
                <p14:modId xmlns:p14="http://schemas.microsoft.com/office/powerpoint/2010/main" val="2008919322"/>
              </p:ext>
            </p:extLst>
          </p:nvPr>
        </p:nvGraphicFramePr>
        <p:xfrm>
          <a:off x="8180927" y="1451232"/>
          <a:ext cx="379901" cy="488444"/>
        </p:xfrm>
        <a:graphic>
          <a:graphicData uri="http://schemas.openxmlformats.org/presentationml/2006/ole">
            <mc:AlternateContent xmlns:mc="http://schemas.openxmlformats.org/markup-compatibility/2006">
              <mc:Choice xmlns:v="urn:schemas-microsoft-com:vml" Requires="v">
                <p:oleObj name="Equation" r:id="rId20" imgW="177480" imgH="228600" progId="Equation.DSMT4">
                  <p:embed/>
                </p:oleObj>
              </mc:Choice>
              <mc:Fallback>
                <p:oleObj name="Equation" r:id="rId20" imgW="177480" imgH="228600" progId="Equation.DSMT4">
                  <p:embed/>
                  <p:pic>
                    <p:nvPicPr>
                      <p:cNvPr id="0" name=""/>
                      <p:cNvPicPr/>
                      <p:nvPr/>
                    </p:nvPicPr>
                    <p:blipFill>
                      <a:blip r:embed="rId21"/>
                      <a:stretch>
                        <a:fillRect/>
                      </a:stretch>
                    </p:blipFill>
                    <p:spPr>
                      <a:xfrm>
                        <a:off x="8180927" y="1451232"/>
                        <a:ext cx="379901" cy="488444"/>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031AC1AB-63C3-8203-0FED-460E1389605D}"/>
              </a:ext>
            </a:extLst>
          </p:cNvPr>
          <p:cNvGraphicFramePr>
            <a:graphicFrameLocks noChangeAspect="1"/>
          </p:cNvGraphicFramePr>
          <p:nvPr>
            <p:extLst>
              <p:ext uri="{D42A27DB-BD31-4B8C-83A1-F6EECF244321}">
                <p14:modId xmlns:p14="http://schemas.microsoft.com/office/powerpoint/2010/main" val="3147992724"/>
              </p:ext>
            </p:extLst>
          </p:nvPr>
        </p:nvGraphicFramePr>
        <p:xfrm>
          <a:off x="1919469" y="1672453"/>
          <a:ext cx="2732087" cy="515937"/>
        </p:xfrm>
        <a:graphic>
          <a:graphicData uri="http://schemas.openxmlformats.org/presentationml/2006/ole">
            <mc:AlternateContent xmlns:mc="http://schemas.openxmlformats.org/markup-compatibility/2006">
              <mc:Choice xmlns:v="urn:schemas-microsoft-com:vml" Requires="v">
                <p:oleObj name="Equation" r:id="rId22" imgW="1206360" imgH="228600" progId="Equation.DSMT4">
                  <p:embed/>
                </p:oleObj>
              </mc:Choice>
              <mc:Fallback>
                <p:oleObj name="Equation" r:id="rId22" imgW="1206360" imgH="228600" progId="Equation.DSMT4">
                  <p:embed/>
                  <p:pic>
                    <p:nvPicPr>
                      <p:cNvPr id="2" name="对象 1">
                        <a:extLst>
                          <a:ext uri="{FF2B5EF4-FFF2-40B4-BE49-F238E27FC236}">
                            <a16:creationId xmlns:a16="http://schemas.microsoft.com/office/drawing/2014/main" id="{545B6FD5-FFA8-026F-DCA1-06739D7DF35A}"/>
                          </a:ext>
                        </a:extLst>
                      </p:cNvPr>
                      <p:cNvPicPr/>
                      <p:nvPr/>
                    </p:nvPicPr>
                    <p:blipFill>
                      <a:blip r:embed="rId23"/>
                      <a:stretch>
                        <a:fillRect/>
                      </a:stretch>
                    </p:blipFill>
                    <p:spPr>
                      <a:xfrm>
                        <a:off x="1919469" y="1672453"/>
                        <a:ext cx="2732087" cy="515937"/>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4BE4A976-1A93-BB6B-EF0A-B1EE6DAEDD9F}"/>
              </a:ext>
            </a:extLst>
          </p:cNvPr>
          <p:cNvGraphicFramePr>
            <a:graphicFrameLocks noChangeAspect="1"/>
          </p:cNvGraphicFramePr>
          <p:nvPr>
            <p:extLst>
              <p:ext uri="{D42A27DB-BD31-4B8C-83A1-F6EECF244321}">
                <p14:modId xmlns:p14="http://schemas.microsoft.com/office/powerpoint/2010/main" val="128681422"/>
              </p:ext>
            </p:extLst>
          </p:nvPr>
        </p:nvGraphicFramePr>
        <p:xfrm>
          <a:off x="1933771" y="982608"/>
          <a:ext cx="2673798" cy="496169"/>
        </p:xfrm>
        <a:graphic>
          <a:graphicData uri="http://schemas.openxmlformats.org/presentationml/2006/ole">
            <mc:AlternateContent xmlns:mc="http://schemas.openxmlformats.org/markup-compatibility/2006">
              <mc:Choice xmlns:v="urn:schemas-microsoft-com:vml" Requires="v">
                <p:oleObj name="Equation" r:id="rId24" imgW="1231560" imgH="228600" progId="Equation.DSMT4">
                  <p:embed/>
                </p:oleObj>
              </mc:Choice>
              <mc:Fallback>
                <p:oleObj name="Equation" r:id="rId24" imgW="1231560" imgH="228600" progId="Equation.DSMT4">
                  <p:embed/>
                  <p:pic>
                    <p:nvPicPr>
                      <p:cNvPr id="0" name=""/>
                      <p:cNvPicPr/>
                      <p:nvPr/>
                    </p:nvPicPr>
                    <p:blipFill>
                      <a:blip r:embed="rId25"/>
                      <a:stretch>
                        <a:fillRect/>
                      </a:stretch>
                    </p:blipFill>
                    <p:spPr>
                      <a:xfrm>
                        <a:off x="1933771" y="982608"/>
                        <a:ext cx="2673798" cy="496169"/>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BEABD763-C78C-191B-D982-C99B8BE79A61}"/>
              </a:ext>
            </a:extLst>
          </p:cNvPr>
          <p:cNvSpPr txBox="1"/>
          <p:nvPr/>
        </p:nvSpPr>
        <p:spPr>
          <a:xfrm>
            <a:off x="210222" y="2266241"/>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两式相除得</a:t>
            </a:r>
          </a:p>
        </p:txBody>
      </p:sp>
      <p:graphicFrame>
        <p:nvGraphicFramePr>
          <p:cNvPr id="32" name="对象 31">
            <a:extLst>
              <a:ext uri="{FF2B5EF4-FFF2-40B4-BE49-F238E27FC236}">
                <a16:creationId xmlns:a16="http://schemas.microsoft.com/office/drawing/2014/main" id="{968B7A8E-48D2-AA54-E5F3-F07F7D144286}"/>
              </a:ext>
            </a:extLst>
          </p:cNvPr>
          <p:cNvGraphicFramePr>
            <a:graphicFrameLocks noChangeAspect="1"/>
          </p:cNvGraphicFramePr>
          <p:nvPr>
            <p:extLst>
              <p:ext uri="{D42A27DB-BD31-4B8C-83A1-F6EECF244321}">
                <p14:modId xmlns:p14="http://schemas.microsoft.com/office/powerpoint/2010/main" val="1132043858"/>
              </p:ext>
            </p:extLst>
          </p:nvPr>
        </p:nvGraphicFramePr>
        <p:xfrm>
          <a:off x="2000054" y="2483301"/>
          <a:ext cx="2636203" cy="866968"/>
        </p:xfrm>
        <a:graphic>
          <a:graphicData uri="http://schemas.openxmlformats.org/presentationml/2006/ole">
            <mc:AlternateContent xmlns:mc="http://schemas.openxmlformats.org/markup-compatibility/2006">
              <mc:Choice xmlns:v="urn:schemas-microsoft-com:vml" Requires="v">
                <p:oleObj name="Equation" r:id="rId26" imgW="1307880" imgH="431640" progId="Equation.DSMT4">
                  <p:embed/>
                </p:oleObj>
              </mc:Choice>
              <mc:Fallback>
                <p:oleObj name="Equation" r:id="rId26" imgW="1307880" imgH="431640" progId="Equation.DSMT4">
                  <p:embed/>
                  <p:pic>
                    <p:nvPicPr>
                      <p:cNvPr id="29" name="对象 28">
                        <a:extLst>
                          <a:ext uri="{FF2B5EF4-FFF2-40B4-BE49-F238E27FC236}">
                            <a16:creationId xmlns:a16="http://schemas.microsoft.com/office/drawing/2014/main" id="{031AC1AB-63C3-8203-0FED-460E1389605D}"/>
                          </a:ext>
                        </a:extLst>
                      </p:cNvPr>
                      <p:cNvPicPr/>
                      <p:nvPr/>
                    </p:nvPicPr>
                    <p:blipFill>
                      <a:blip r:embed="rId27"/>
                      <a:stretch>
                        <a:fillRect/>
                      </a:stretch>
                    </p:blipFill>
                    <p:spPr>
                      <a:xfrm>
                        <a:off x="2000054" y="2483301"/>
                        <a:ext cx="2636203" cy="866968"/>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5A5CBF56-B841-D84A-597C-EC91120E67D9}"/>
              </a:ext>
            </a:extLst>
          </p:cNvPr>
          <p:cNvGraphicFramePr>
            <a:graphicFrameLocks noChangeAspect="1"/>
          </p:cNvGraphicFramePr>
          <p:nvPr>
            <p:extLst>
              <p:ext uri="{D42A27DB-BD31-4B8C-83A1-F6EECF244321}">
                <p14:modId xmlns:p14="http://schemas.microsoft.com/office/powerpoint/2010/main" val="2738496959"/>
              </p:ext>
            </p:extLst>
          </p:nvPr>
        </p:nvGraphicFramePr>
        <p:xfrm>
          <a:off x="1101710" y="3548106"/>
          <a:ext cx="3629553" cy="475073"/>
        </p:xfrm>
        <a:graphic>
          <a:graphicData uri="http://schemas.openxmlformats.org/presentationml/2006/ole">
            <mc:AlternateContent xmlns:mc="http://schemas.openxmlformats.org/markup-compatibility/2006">
              <mc:Choice xmlns:v="urn:schemas-microsoft-com:vml" Requires="v">
                <p:oleObj name="Equation" r:id="rId28" imgW="1739880" imgH="228600" progId="Equation.DSMT4">
                  <p:embed/>
                </p:oleObj>
              </mc:Choice>
              <mc:Fallback>
                <p:oleObj name="Equation" r:id="rId28" imgW="1739880" imgH="228600" progId="Equation.DSMT4">
                  <p:embed/>
                  <p:pic>
                    <p:nvPicPr>
                      <p:cNvPr id="32" name="对象 31">
                        <a:extLst>
                          <a:ext uri="{FF2B5EF4-FFF2-40B4-BE49-F238E27FC236}">
                            <a16:creationId xmlns:a16="http://schemas.microsoft.com/office/drawing/2014/main" id="{968B7A8E-48D2-AA54-E5F3-F07F7D144286}"/>
                          </a:ext>
                        </a:extLst>
                      </p:cNvPr>
                      <p:cNvPicPr/>
                      <p:nvPr/>
                    </p:nvPicPr>
                    <p:blipFill>
                      <a:blip r:embed="rId29"/>
                      <a:stretch>
                        <a:fillRect/>
                      </a:stretch>
                    </p:blipFill>
                    <p:spPr>
                      <a:xfrm>
                        <a:off x="1101710" y="3548106"/>
                        <a:ext cx="3629553" cy="475073"/>
                      </a:xfrm>
                      <a:prstGeom prst="rect">
                        <a:avLst/>
                      </a:prstGeom>
                    </p:spPr>
                  </p:pic>
                </p:oleObj>
              </mc:Fallback>
            </mc:AlternateContent>
          </a:graphicData>
        </a:graphic>
      </p:graphicFrame>
      <p:grpSp>
        <p:nvGrpSpPr>
          <p:cNvPr id="28703" name="组合 28702">
            <a:extLst>
              <a:ext uri="{FF2B5EF4-FFF2-40B4-BE49-F238E27FC236}">
                <a16:creationId xmlns:a16="http://schemas.microsoft.com/office/drawing/2014/main" id="{DF86DC95-A879-4B3E-8262-2EB00C02DD05}"/>
              </a:ext>
            </a:extLst>
          </p:cNvPr>
          <p:cNvGrpSpPr/>
          <p:nvPr/>
        </p:nvGrpSpPr>
        <p:grpSpPr>
          <a:xfrm>
            <a:off x="4824275" y="2843599"/>
            <a:ext cx="2177089" cy="1002392"/>
            <a:chOff x="4811727" y="3250589"/>
            <a:chExt cx="2177089" cy="1002392"/>
          </a:xfrm>
        </p:grpSpPr>
        <p:sp>
          <p:nvSpPr>
            <p:cNvPr id="34" name="右大括号 33">
              <a:extLst>
                <a:ext uri="{FF2B5EF4-FFF2-40B4-BE49-F238E27FC236}">
                  <a16:creationId xmlns:a16="http://schemas.microsoft.com/office/drawing/2014/main" id="{921E9C91-76D2-18AB-579D-D830EF0F897C}"/>
                </a:ext>
              </a:extLst>
            </p:cNvPr>
            <p:cNvSpPr/>
            <p:nvPr/>
          </p:nvSpPr>
          <p:spPr>
            <a:xfrm>
              <a:off x="4811727" y="3250589"/>
              <a:ext cx="214117" cy="967422"/>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35" name="Object 5">
              <a:extLst>
                <a:ext uri="{FF2B5EF4-FFF2-40B4-BE49-F238E27FC236}">
                  <a16:creationId xmlns:a16="http://schemas.microsoft.com/office/drawing/2014/main" id="{12F02E0E-12A8-87CD-FF64-8F5DEE868BA5}"/>
                </a:ext>
              </a:extLst>
            </p:cNvPr>
            <p:cNvGraphicFramePr>
              <a:graphicFrameLocks noChangeAspect="1"/>
            </p:cNvGraphicFramePr>
            <p:nvPr>
              <p:extLst>
                <p:ext uri="{D42A27DB-BD31-4B8C-83A1-F6EECF244321}">
                  <p14:modId xmlns:p14="http://schemas.microsoft.com/office/powerpoint/2010/main" val="964130498"/>
                </p:ext>
              </p:extLst>
            </p:nvPr>
          </p:nvGraphicFramePr>
          <p:xfrm>
            <a:off x="5080778" y="3329480"/>
            <a:ext cx="1908038" cy="923501"/>
          </p:xfrm>
          <a:graphic>
            <a:graphicData uri="http://schemas.openxmlformats.org/presentationml/2006/ole">
              <mc:AlternateContent xmlns:mc="http://schemas.openxmlformats.org/markup-compatibility/2006">
                <mc:Choice xmlns:v="urn:schemas-microsoft-com:vml" Requires="v">
                  <p:oleObj name="Equation" r:id="rId30" imgW="927000" imgH="431640" progId="Equation.DSMT4">
                    <p:embed/>
                  </p:oleObj>
                </mc:Choice>
                <mc:Fallback>
                  <p:oleObj name="Equation" r:id="rId30" imgW="927000" imgH="431640" progId="Equation.DSMT4">
                    <p:embed/>
                    <p:pic>
                      <p:nvPicPr>
                        <p:cNvPr id="28677" name="Object 5">
                          <a:extLst>
                            <a:ext uri="{FF2B5EF4-FFF2-40B4-BE49-F238E27FC236}">
                              <a16:creationId xmlns:a16="http://schemas.microsoft.com/office/drawing/2014/main" id="{B7F9A8D8-8BA7-163D-07E5-486264758D21}"/>
                            </a:ext>
                          </a:extLst>
                        </p:cNvPr>
                        <p:cNvPicPr>
                          <a:picLocks noChangeAspect="1" noChangeArrowheads="1"/>
                        </p:cNvPicPr>
                        <p:nvPr/>
                      </p:nvPicPr>
                      <p:blipFill>
                        <a:blip r:embed="rId31"/>
                        <a:srcRect/>
                        <a:stretch>
                          <a:fillRect/>
                        </a:stretch>
                      </p:blipFill>
                      <p:spPr bwMode="auto">
                        <a:xfrm>
                          <a:off x="5080778" y="3329480"/>
                          <a:ext cx="1908038" cy="923501"/>
                        </a:xfrm>
                        <a:prstGeom prst="rect">
                          <a:avLst/>
                        </a:prstGeom>
                        <a:solidFill>
                          <a:schemeClr val="bg1"/>
                        </a:solidFill>
                        <a:ln>
                          <a:noFill/>
                        </a:ln>
                      </p:spPr>
                    </p:pic>
                  </p:oleObj>
                </mc:Fallback>
              </mc:AlternateContent>
            </a:graphicData>
          </a:graphic>
        </p:graphicFrame>
      </p:grpSp>
      <p:grpSp>
        <p:nvGrpSpPr>
          <p:cNvPr id="28704" name="组合 28703">
            <a:extLst>
              <a:ext uri="{FF2B5EF4-FFF2-40B4-BE49-F238E27FC236}">
                <a16:creationId xmlns:a16="http://schemas.microsoft.com/office/drawing/2014/main" id="{2A226B49-479B-99F6-0933-C6A29A6E8A94}"/>
              </a:ext>
            </a:extLst>
          </p:cNvPr>
          <p:cNvGrpSpPr/>
          <p:nvPr/>
        </p:nvGrpSpPr>
        <p:grpSpPr>
          <a:xfrm>
            <a:off x="7113710" y="2900295"/>
            <a:ext cx="2016485" cy="871399"/>
            <a:chOff x="7016308" y="3280068"/>
            <a:chExt cx="2016485" cy="871399"/>
          </a:xfrm>
        </p:grpSpPr>
        <p:graphicFrame>
          <p:nvGraphicFramePr>
            <p:cNvPr id="28677" name="Object 5">
              <a:extLst>
                <a:ext uri="{FF2B5EF4-FFF2-40B4-BE49-F238E27FC236}">
                  <a16:creationId xmlns:a16="http://schemas.microsoft.com/office/drawing/2014/main" id="{B7F9A8D8-8BA7-163D-07E5-486264758D21}"/>
                </a:ext>
              </a:extLst>
            </p:cNvPr>
            <p:cNvGraphicFramePr>
              <a:graphicFrameLocks noChangeAspect="1"/>
            </p:cNvGraphicFramePr>
            <p:nvPr>
              <p:extLst>
                <p:ext uri="{D42A27DB-BD31-4B8C-83A1-F6EECF244321}">
                  <p14:modId xmlns:p14="http://schemas.microsoft.com/office/powerpoint/2010/main" val="3648565894"/>
                </p:ext>
              </p:extLst>
            </p:nvPr>
          </p:nvGraphicFramePr>
          <p:xfrm>
            <a:off x="7339999" y="3280068"/>
            <a:ext cx="1692794" cy="871399"/>
          </p:xfrm>
          <a:graphic>
            <a:graphicData uri="http://schemas.openxmlformats.org/presentationml/2006/ole">
              <mc:AlternateContent xmlns:mc="http://schemas.openxmlformats.org/markup-compatibility/2006">
                <mc:Choice xmlns:v="urn:schemas-microsoft-com:vml" Requires="v">
                  <p:oleObj name="Equation" r:id="rId32" imgW="749160" imgH="431640" progId="Equation.DSMT4">
                    <p:embed/>
                  </p:oleObj>
                </mc:Choice>
                <mc:Fallback>
                  <p:oleObj name="Equation" r:id="rId32" imgW="749160" imgH="431640" progId="Equation.DSMT4">
                    <p:embed/>
                    <p:pic>
                      <p:nvPicPr>
                        <p:cNvPr id="28677" name="Object 5">
                          <a:extLst>
                            <a:ext uri="{FF2B5EF4-FFF2-40B4-BE49-F238E27FC236}">
                              <a16:creationId xmlns:a16="http://schemas.microsoft.com/office/drawing/2014/main" id="{B7F9A8D8-8BA7-163D-07E5-486264758D21}"/>
                            </a:ext>
                          </a:extLst>
                        </p:cNvPr>
                        <p:cNvPicPr>
                          <a:picLocks noChangeAspect="1" noChangeArrowheads="1"/>
                        </p:cNvPicPr>
                        <p:nvPr/>
                      </p:nvPicPr>
                      <p:blipFill>
                        <a:blip r:embed="rId33"/>
                        <a:srcRect/>
                        <a:stretch>
                          <a:fillRect/>
                        </a:stretch>
                      </p:blipFill>
                      <p:spPr bwMode="auto">
                        <a:xfrm>
                          <a:off x="7339999" y="3280068"/>
                          <a:ext cx="1692794" cy="871399"/>
                        </a:xfrm>
                        <a:prstGeom prst="rect">
                          <a:avLst/>
                        </a:prstGeom>
                        <a:solidFill>
                          <a:schemeClr val="bg1"/>
                        </a:solidFill>
                        <a:ln>
                          <a:noFill/>
                        </a:ln>
                      </p:spPr>
                    </p:pic>
                  </p:oleObj>
                </mc:Fallback>
              </mc:AlternateContent>
            </a:graphicData>
          </a:graphic>
        </p:graphicFrame>
        <p:sp>
          <p:nvSpPr>
            <p:cNvPr id="36" name="箭头: 右 35">
              <a:extLst>
                <a:ext uri="{FF2B5EF4-FFF2-40B4-BE49-F238E27FC236}">
                  <a16:creationId xmlns:a16="http://schemas.microsoft.com/office/drawing/2014/main" id="{E3CAA4CD-0B3E-A41F-DF3A-7CF94EA77179}"/>
                </a:ext>
              </a:extLst>
            </p:cNvPr>
            <p:cNvSpPr/>
            <p:nvPr/>
          </p:nvSpPr>
          <p:spPr>
            <a:xfrm>
              <a:off x="7016308" y="3617732"/>
              <a:ext cx="398549" cy="238123"/>
            </a:xfrm>
            <a:prstGeom prst="rightArrow">
              <a:avLst/>
            </a:prstGeom>
            <a:solidFill>
              <a:schemeClr val="accent6">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707" name="组合 28706">
            <a:extLst>
              <a:ext uri="{FF2B5EF4-FFF2-40B4-BE49-F238E27FC236}">
                <a16:creationId xmlns:a16="http://schemas.microsoft.com/office/drawing/2014/main" id="{D87160AE-659E-3FBA-EF86-AFAAC512F173}"/>
              </a:ext>
            </a:extLst>
          </p:cNvPr>
          <p:cNvGrpSpPr/>
          <p:nvPr/>
        </p:nvGrpSpPr>
        <p:grpSpPr>
          <a:xfrm>
            <a:off x="4477392" y="4023179"/>
            <a:ext cx="4469649" cy="2602005"/>
            <a:chOff x="4281290" y="4549749"/>
            <a:chExt cx="4469649" cy="2602005"/>
          </a:xfrm>
        </p:grpSpPr>
        <p:grpSp>
          <p:nvGrpSpPr>
            <p:cNvPr id="28700" name="组合 28699">
              <a:extLst>
                <a:ext uri="{FF2B5EF4-FFF2-40B4-BE49-F238E27FC236}">
                  <a16:creationId xmlns:a16="http://schemas.microsoft.com/office/drawing/2014/main" id="{6FCF50E7-E421-A4E5-553F-79BF4E45CA53}"/>
                </a:ext>
              </a:extLst>
            </p:cNvPr>
            <p:cNvGrpSpPr/>
            <p:nvPr/>
          </p:nvGrpSpPr>
          <p:grpSpPr>
            <a:xfrm>
              <a:off x="4281290" y="4549749"/>
              <a:ext cx="4469649" cy="2602005"/>
              <a:chOff x="4451449" y="4163006"/>
              <a:chExt cx="4469649" cy="2602005"/>
            </a:xfrm>
          </p:grpSpPr>
          <p:grpSp>
            <p:nvGrpSpPr>
              <p:cNvPr id="38" name="组合 37">
                <a:extLst>
                  <a:ext uri="{FF2B5EF4-FFF2-40B4-BE49-F238E27FC236}">
                    <a16:creationId xmlns:a16="http://schemas.microsoft.com/office/drawing/2014/main" id="{D2A72E66-EADB-088A-0174-1E9D5FF03609}"/>
                  </a:ext>
                </a:extLst>
              </p:cNvPr>
              <p:cNvGrpSpPr/>
              <p:nvPr/>
            </p:nvGrpSpPr>
            <p:grpSpPr>
              <a:xfrm rot="2458750">
                <a:off x="6247643" y="4809386"/>
                <a:ext cx="1772625" cy="1818417"/>
                <a:chOff x="6457950" y="1451954"/>
                <a:chExt cx="754217" cy="825254"/>
              </a:xfrm>
            </p:grpSpPr>
            <p:cxnSp>
              <p:nvCxnSpPr>
                <p:cNvPr id="39" name="直接箭头连接符 38">
                  <a:extLst>
                    <a:ext uri="{FF2B5EF4-FFF2-40B4-BE49-F238E27FC236}">
                      <a16:creationId xmlns:a16="http://schemas.microsoft.com/office/drawing/2014/main" id="{0B09C986-055C-C192-41A2-BA1FDD1545D5}"/>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100B9F9-AB9F-AE0D-F58D-D07C2F4AA707}"/>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28683" name="组合 28682">
                <a:extLst>
                  <a:ext uri="{FF2B5EF4-FFF2-40B4-BE49-F238E27FC236}">
                    <a16:creationId xmlns:a16="http://schemas.microsoft.com/office/drawing/2014/main" id="{03C0B3AC-C34C-D06A-B367-AC5764C53425}"/>
                  </a:ext>
                </a:extLst>
              </p:cNvPr>
              <p:cNvGrpSpPr/>
              <p:nvPr/>
            </p:nvGrpSpPr>
            <p:grpSpPr>
              <a:xfrm rot="2458750">
                <a:off x="6345837" y="4946594"/>
                <a:ext cx="1772625" cy="1818417"/>
                <a:chOff x="6457950" y="1451954"/>
                <a:chExt cx="754217" cy="825254"/>
              </a:xfrm>
            </p:grpSpPr>
            <p:cxnSp>
              <p:nvCxnSpPr>
                <p:cNvPr id="28684" name="直接箭头连接符 28683">
                  <a:extLst>
                    <a:ext uri="{FF2B5EF4-FFF2-40B4-BE49-F238E27FC236}">
                      <a16:creationId xmlns:a16="http://schemas.microsoft.com/office/drawing/2014/main" id="{FE846B1A-6D4C-1914-3F40-18BCC261725E}"/>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8687" name="直接箭头连接符 28686">
                  <a:extLst>
                    <a:ext uri="{FF2B5EF4-FFF2-40B4-BE49-F238E27FC236}">
                      <a16:creationId xmlns:a16="http://schemas.microsoft.com/office/drawing/2014/main" id="{426A4978-EDA1-7BE7-304A-93401FA1C7F9}"/>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28699" name="组合 28698">
                <a:extLst>
                  <a:ext uri="{FF2B5EF4-FFF2-40B4-BE49-F238E27FC236}">
                    <a16:creationId xmlns:a16="http://schemas.microsoft.com/office/drawing/2014/main" id="{5FBA0223-EB9D-62E6-0442-725EF4018356}"/>
                  </a:ext>
                </a:extLst>
              </p:cNvPr>
              <p:cNvGrpSpPr/>
              <p:nvPr/>
            </p:nvGrpSpPr>
            <p:grpSpPr>
              <a:xfrm>
                <a:off x="4451449" y="4163006"/>
                <a:ext cx="4469649" cy="1919139"/>
                <a:chOff x="4451449" y="4172658"/>
                <a:chExt cx="4469649" cy="1919139"/>
              </a:xfrm>
            </p:grpSpPr>
            <p:sp>
              <p:nvSpPr>
                <p:cNvPr id="37" name="弧形 36">
                  <a:extLst>
                    <a:ext uri="{FF2B5EF4-FFF2-40B4-BE49-F238E27FC236}">
                      <a16:creationId xmlns:a16="http://schemas.microsoft.com/office/drawing/2014/main" id="{08BC228A-21A1-2BEC-FC35-3ACF8CE4FDB1}"/>
                    </a:ext>
                  </a:extLst>
                </p:cNvPr>
                <p:cNvSpPr/>
                <p:nvPr/>
              </p:nvSpPr>
              <p:spPr>
                <a:xfrm rot="468911">
                  <a:off x="4451449" y="5158382"/>
                  <a:ext cx="4469649" cy="714501"/>
                </a:xfrm>
                <a:prstGeom prst="arc">
                  <a:avLst>
                    <a:gd name="adj1" fmla="val 11682202"/>
                    <a:gd name="adj2" fmla="val 2116192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698" name="组合 28697">
                  <a:extLst>
                    <a:ext uri="{FF2B5EF4-FFF2-40B4-BE49-F238E27FC236}">
                      <a16:creationId xmlns:a16="http://schemas.microsoft.com/office/drawing/2014/main" id="{74F23FB9-7A69-1067-4E4A-351BA7B5DAF1}"/>
                    </a:ext>
                  </a:extLst>
                </p:cNvPr>
                <p:cNvGrpSpPr/>
                <p:nvPr/>
              </p:nvGrpSpPr>
              <p:grpSpPr>
                <a:xfrm>
                  <a:off x="5436640" y="4172658"/>
                  <a:ext cx="3291830" cy="1919139"/>
                  <a:chOff x="5426069" y="4173161"/>
                  <a:chExt cx="3291830" cy="1919139"/>
                </a:xfrm>
              </p:grpSpPr>
              <p:grpSp>
                <p:nvGrpSpPr>
                  <p:cNvPr id="41" name="组合 40">
                    <a:extLst>
                      <a:ext uri="{FF2B5EF4-FFF2-40B4-BE49-F238E27FC236}">
                        <a16:creationId xmlns:a16="http://schemas.microsoft.com/office/drawing/2014/main" id="{4BA59FF6-18A0-2CB2-6861-35ABD6A93029}"/>
                      </a:ext>
                    </a:extLst>
                  </p:cNvPr>
                  <p:cNvGrpSpPr/>
                  <p:nvPr/>
                </p:nvGrpSpPr>
                <p:grpSpPr>
                  <a:xfrm rot="2552220">
                    <a:off x="5426069" y="4771835"/>
                    <a:ext cx="698064" cy="774334"/>
                    <a:chOff x="6457950" y="1451954"/>
                    <a:chExt cx="754217" cy="825254"/>
                  </a:xfrm>
                </p:grpSpPr>
                <p:cxnSp>
                  <p:nvCxnSpPr>
                    <p:cNvPr id="42" name="直接箭头连接符 41">
                      <a:extLst>
                        <a:ext uri="{FF2B5EF4-FFF2-40B4-BE49-F238E27FC236}">
                          <a16:creationId xmlns:a16="http://schemas.microsoft.com/office/drawing/2014/main" id="{EB51CE44-C05D-6C08-17B6-AA2BE08465B0}"/>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D7BD3FFE-F721-CAAB-1CD0-4E2EB0280DF1}"/>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73077190-529E-8616-EB62-4217D875C063}"/>
                      </a:ext>
                    </a:extLst>
                  </p:cNvPr>
                  <p:cNvGrpSpPr/>
                  <p:nvPr/>
                </p:nvGrpSpPr>
                <p:grpSpPr>
                  <a:xfrm rot="2475960">
                    <a:off x="5593784" y="4694330"/>
                    <a:ext cx="1132822" cy="1185200"/>
                    <a:chOff x="6457950" y="1451954"/>
                    <a:chExt cx="754217" cy="825254"/>
                  </a:xfrm>
                </p:grpSpPr>
                <p:cxnSp>
                  <p:nvCxnSpPr>
                    <p:cNvPr id="48" name="直接箭头连接符 47">
                      <a:extLst>
                        <a:ext uri="{FF2B5EF4-FFF2-40B4-BE49-F238E27FC236}">
                          <a16:creationId xmlns:a16="http://schemas.microsoft.com/office/drawing/2014/main" id="{52B9E023-6A8E-8D5C-6480-E911671162F2}"/>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0283C6F1-1D3E-9E64-164D-BDCC21422A77}"/>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A9FA5FC0-A388-90B7-0DAB-9F0E9218E862}"/>
                      </a:ext>
                    </a:extLst>
                  </p:cNvPr>
                  <p:cNvGrpSpPr/>
                  <p:nvPr/>
                </p:nvGrpSpPr>
                <p:grpSpPr>
                  <a:xfrm rot="2501616">
                    <a:off x="5791865" y="4672034"/>
                    <a:ext cx="1316801" cy="1390321"/>
                    <a:chOff x="6457950" y="1451954"/>
                    <a:chExt cx="754217" cy="825254"/>
                  </a:xfrm>
                </p:grpSpPr>
                <p:cxnSp>
                  <p:nvCxnSpPr>
                    <p:cNvPr id="54" name="直接箭头连接符 53">
                      <a:extLst>
                        <a:ext uri="{FF2B5EF4-FFF2-40B4-BE49-F238E27FC236}">
                          <a16:creationId xmlns:a16="http://schemas.microsoft.com/office/drawing/2014/main" id="{4B64F121-221A-61F7-D4BD-E72A0702E0F2}"/>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3A93428-01B7-0EB9-DAE8-F6D284D5B807}"/>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7B6F0421-D97A-06D8-9483-5EB678C5BE4A}"/>
                      </a:ext>
                    </a:extLst>
                  </p:cNvPr>
                  <p:cNvGrpSpPr/>
                  <p:nvPr/>
                </p:nvGrpSpPr>
                <p:grpSpPr>
                  <a:xfrm rot="2511172">
                    <a:off x="5891087" y="4623200"/>
                    <a:ext cx="1791061" cy="1244017"/>
                    <a:chOff x="6231870" y="1451954"/>
                    <a:chExt cx="980297" cy="697383"/>
                  </a:xfrm>
                </p:grpSpPr>
                <p:cxnSp>
                  <p:nvCxnSpPr>
                    <p:cNvPr id="57" name="直接箭头连接符 56">
                      <a:extLst>
                        <a:ext uri="{FF2B5EF4-FFF2-40B4-BE49-F238E27FC236}">
                          <a16:creationId xmlns:a16="http://schemas.microsoft.com/office/drawing/2014/main" id="{0D98E381-49A2-983E-05B8-8C7E2965BA1E}"/>
                        </a:ext>
                      </a:extLst>
                    </p:cNvPr>
                    <p:cNvCxnSpPr>
                      <a:cxnSpLocks/>
                    </p:cNvCxnSpPr>
                    <p:nvPr/>
                  </p:nvCxnSpPr>
                  <p:spPr>
                    <a:xfrm rot="19088828" flipV="1">
                      <a:off x="6231870" y="2093070"/>
                      <a:ext cx="732756" cy="56267"/>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84A9A8AD-08B7-4EAF-6A00-1E2A292FDD7E}"/>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B7E2DF7C-8AC6-4708-BD11-764A7EF2AB41}"/>
                      </a:ext>
                    </a:extLst>
                  </p:cNvPr>
                  <p:cNvGrpSpPr/>
                  <p:nvPr/>
                </p:nvGrpSpPr>
                <p:grpSpPr>
                  <a:xfrm rot="20156567">
                    <a:off x="7963682" y="4492310"/>
                    <a:ext cx="754217" cy="825254"/>
                    <a:chOff x="6457950" y="1451954"/>
                    <a:chExt cx="754217" cy="825254"/>
                  </a:xfrm>
                </p:grpSpPr>
                <p:cxnSp>
                  <p:nvCxnSpPr>
                    <p:cNvPr id="62" name="直接箭头连接符 61">
                      <a:extLst>
                        <a:ext uri="{FF2B5EF4-FFF2-40B4-BE49-F238E27FC236}">
                          <a16:creationId xmlns:a16="http://schemas.microsoft.com/office/drawing/2014/main" id="{A0AB7DD0-5C53-309B-2B12-BBD16D595FD4}"/>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C851EFF-51FB-D62E-711B-1F04B492B33D}"/>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28672" name="组合 28671">
                    <a:extLst>
                      <a:ext uri="{FF2B5EF4-FFF2-40B4-BE49-F238E27FC236}">
                        <a16:creationId xmlns:a16="http://schemas.microsoft.com/office/drawing/2014/main" id="{6EEFF20B-9097-C832-B1E5-061AB91D66F3}"/>
                      </a:ext>
                    </a:extLst>
                  </p:cNvPr>
                  <p:cNvGrpSpPr/>
                  <p:nvPr/>
                </p:nvGrpSpPr>
                <p:grpSpPr>
                  <a:xfrm rot="20156567">
                    <a:off x="7641734" y="4411577"/>
                    <a:ext cx="754217" cy="825254"/>
                    <a:chOff x="6457950" y="1451954"/>
                    <a:chExt cx="754217" cy="825254"/>
                  </a:xfrm>
                </p:grpSpPr>
                <p:cxnSp>
                  <p:nvCxnSpPr>
                    <p:cNvPr id="28673" name="直接箭头连接符 28672">
                      <a:extLst>
                        <a:ext uri="{FF2B5EF4-FFF2-40B4-BE49-F238E27FC236}">
                          <a16:creationId xmlns:a16="http://schemas.microsoft.com/office/drawing/2014/main" id="{FC00E99D-9897-ACA0-5B75-CDF3DAA50576}"/>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8674" name="直接箭头连接符 28673">
                      <a:extLst>
                        <a:ext uri="{FF2B5EF4-FFF2-40B4-BE49-F238E27FC236}">
                          <a16:creationId xmlns:a16="http://schemas.microsoft.com/office/drawing/2014/main" id="{5790BCDC-623E-2C5C-AEA3-71734DEE59F3}"/>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28675" name="组合 28674">
                    <a:extLst>
                      <a:ext uri="{FF2B5EF4-FFF2-40B4-BE49-F238E27FC236}">
                        <a16:creationId xmlns:a16="http://schemas.microsoft.com/office/drawing/2014/main" id="{41EFDF17-4D73-09BA-DB05-4C93868B18D3}"/>
                      </a:ext>
                    </a:extLst>
                  </p:cNvPr>
                  <p:cNvGrpSpPr/>
                  <p:nvPr/>
                </p:nvGrpSpPr>
                <p:grpSpPr>
                  <a:xfrm rot="2511172">
                    <a:off x="5983647" y="4636142"/>
                    <a:ext cx="1970800" cy="1456158"/>
                    <a:chOff x="6133494" y="1451954"/>
                    <a:chExt cx="1078673" cy="816307"/>
                  </a:xfrm>
                </p:grpSpPr>
                <p:cxnSp>
                  <p:nvCxnSpPr>
                    <p:cNvPr id="28676" name="直接箭头连接符 28675">
                      <a:extLst>
                        <a:ext uri="{FF2B5EF4-FFF2-40B4-BE49-F238E27FC236}">
                          <a16:creationId xmlns:a16="http://schemas.microsoft.com/office/drawing/2014/main" id="{6CF19E9F-3EA5-A22B-C294-5FC1EACE0022}"/>
                        </a:ext>
                      </a:extLst>
                    </p:cNvPr>
                    <p:cNvCxnSpPr>
                      <a:cxnSpLocks/>
                    </p:cNvCxnSpPr>
                    <p:nvPr/>
                  </p:nvCxnSpPr>
                  <p:spPr>
                    <a:xfrm rot="19571783" flipV="1">
                      <a:off x="6133494" y="2073740"/>
                      <a:ext cx="843451" cy="194521"/>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8678" name="直接箭头连接符 28677">
                      <a:extLst>
                        <a:ext uri="{FF2B5EF4-FFF2-40B4-BE49-F238E27FC236}">
                          <a16:creationId xmlns:a16="http://schemas.microsoft.com/office/drawing/2014/main" id="{C78BF5FE-9594-6150-1705-A17D189CF061}"/>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28689" name="组合 28688">
                    <a:extLst>
                      <a:ext uri="{FF2B5EF4-FFF2-40B4-BE49-F238E27FC236}">
                        <a16:creationId xmlns:a16="http://schemas.microsoft.com/office/drawing/2014/main" id="{9D0C0AA1-D794-F12F-235D-E43CF240BC75}"/>
                      </a:ext>
                    </a:extLst>
                  </p:cNvPr>
                  <p:cNvGrpSpPr/>
                  <p:nvPr/>
                </p:nvGrpSpPr>
                <p:grpSpPr>
                  <a:xfrm rot="20156567">
                    <a:off x="7196661" y="4345935"/>
                    <a:ext cx="754217" cy="825254"/>
                    <a:chOff x="6457950" y="1451954"/>
                    <a:chExt cx="754217" cy="825254"/>
                  </a:xfrm>
                </p:grpSpPr>
                <p:cxnSp>
                  <p:nvCxnSpPr>
                    <p:cNvPr id="28690" name="直接箭头连接符 28689">
                      <a:extLst>
                        <a:ext uri="{FF2B5EF4-FFF2-40B4-BE49-F238E27FC236}">
                          <a16:creationId xmlns:a16="http://schemas.microsoft.com/office/drawing/2014/main" id="{1B9EABD5-439A-A80F-D445-7F23C40E453D}"/>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8691" name="直接箭头连接符 28690">
                      <a:extLst>
                        <a:ext uri="{FF2B5EF4-FFF2-40B4-BE49-F238E27FC236}">
                          <a16:creationId xmlns:a16="http://schemas.microsoft.com/office/drawing/2014/main" id="{EE43D920-9F9B-8C9C-761F-33B7B508C14B}"/>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28692" name="组合 28691">
                    <a:extLst>
                      <a:ext uri="{FF2B5EF4-FFF2-40B4-BE49-F238E27FC236}">
                        <a16:creationId xmlns:a16="http://schemas.microsoft.com/office/drawing/2014/main" id="{ECBA52D9-5B32-0381-BB61-3D7BF4D80783}"/>
                      </a:ext>
                    </a:extLst>
                  </p:cNvPr>
                  <p:cNvGrpSpPr/>
                  <p:nvPr/>
                </p:nvGrpSpPr>
                <p:grpSpPr>
                  <a:xfrm rot="20156567">
                    <a:off x="6723061" y="4271793"/>
                    <a:ext cx="754217" cy="825254"/>
                    <a:chOff x="6457950" y="1451954"/>
                    <a:chExt cx="754217" cy="825254"/>
                  </a:xfrm>
                </p:grpSpPr>
                <p:cxnSp>
                  <p:nvCxnSpPr>
                    <p:cNvPr id="28693" name="直接箭头连接符 28692">
                      <a:extLst>
                        <a:ext uri="{FF2B5EF4-FFF2-40B4-BE49-F238E27FC236}">
                          <a16:creationId xmlns:a16="http://schemas.microsoft.com/office/drawing/2014/main" id="{DFD11E1C-7717-F98B-5B28-05FF61961FA2}"/>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8694" name="直接箭头连接符 28693">
                      <a:extLst>
                        <a:ext uri="{FF2B5EF4-FFF2-40B4-BE49-F238E27FC236}">
                          <a16:creationId xmlns:a16="http://schemas.microsoft.com/office/drawing/2014/main" id="{ED1E70F7-93DE-0A03-DFD7-ACFB5352D621}"/>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nvGrpSpPr>
                  <p:cNvPr id="28695" name="组合 28694">
                    <a:extLst>
                      <a:ext uri="{FF2B5EF4-FFF2-40B4-BE49-F238E27FC236}">
                        <a16:creationId xmlns:a16="http://schemas.microsoft.com/office/drawing/2014/main" id="{328229F1-F853-19EA-8C6A-729631D38C82}"/>
                      </a:ext>
                    </a:extLst>
                  </p:cNvPr>
                  <p:cNvGrpSpPr/>
                  <p:nvPr/>
                </p:nvGrpSpPr>
                <p:grpSpPr>
                  <a:xfrm rot="20156567">
                    <a:off x="6062230" y="4173161"/>
                    <a:ext cx="754217" cy="825254"/>
                    <a:chOff x="6457950" y="1451954"/>
                    <a:chExt cx="754217" cy="825254"/>
                  </a:xfrm>
                </p:grpSpPr>
                <p:cxnSp>
                  <p:nvCxnSpPr>
                    <p:cNvPr id="28696" name="直接箭头连接符 28695">
                      <a:extLst>
                        <a:ext uri="{FF2B5EF4-FFF2-40B4-BE49-F238E27FC236}">
                          <a16:creationId xmlns:a16="http://schemas.microsoft.com/office/drawing/2014/main" id="{4F9A038F-E633-E9A8-BB48-C3359EB4E888}"/>
                        </a:ext>
                      </a:extLst>
                    </p:cNvPr>
                    <p:cNvCxnSpPr/>
                    <p:nvPr/>
                  </p:nvCxnSpPr>
                  <p:spPr>
                    <a:xfrm flipV="1">
                      <a:off x="6457950" y="1846385"/>
                      <a:ext cx="391258" cy="430823"/>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8697" name="直接箭头连接符 28696">
                      <a:extLst>
                        <a:ext uri="{FF2B5EF4-FFF2-40B4-BE49-F238E27FC236}">
                          <a16:creationId xmlns:a16="http://schemas.microsoft.com/office/drawing/2014/main" id="{FA9D92FD-41A2-403B-BBEE-2BD95DE4D78E}"/>
                        </a:ext>
                      </a:extLst>
                    </p:cNvPr>
                    <p:cNvCxnSpPr/>
                    <p:nvPr/>
                  </p:nvCxnSpPr>
                  <p:spPr>
                    <a:xfrm flipV="1">
                      <a:off x="6820909" y="1451954"/>
                      <a:ext cx="391258" cy="430823"/>
                    </a:xfrm>
                    <a:prstGeom prst="straightConnector1">
                      <a:avLst/>
                    </a:prstGeom>
                    <a:ln w="38100">
                      <a:solidFill>
                        <a:srgbClr val="0000CC"/>
                      </a:solidFill>
                      <a:tailEnd type="none"/>
                    </a:ln>
                  </p:spPr>
                  <p:style>
                    <a:lnRef idx="1">
                      <a:schemeClr val="accent1"/>
                    </a:lnRef>
                    <a:fillRef idx="0">
                      <a:schemeClr val="accent1"/>
                    </a:fillRef>
                    <a:effectRef idx="0">
                      <a:schemeClr val="accent1"/>
                    </a:effectRef>
                    <a:fontRef idx="minor">
                      <a:schemeClr val="tx1"/>
                    </a:fontRef>
                  </p:style>
                </p:cxnSp>
              </p:grpSp>
            </p:grpSp>
          </p:grpSp>
        </p:grpSp>
        <p:graphicFrame>
          <p:nvGraphicFramePr>
            <p:cNvPr id="28705" name="对象 28704">
              <a:extLst>
                <a:ext uri="{FF2B5EF4-FFF2-40B4-BE49-F238E27FC236}">
                  <a16:creationId xmlns:a16="http://schemas.microsoft.com/office/drawing/2014/main" id="{B3837F95-73F4-1D12-BC2D-9059ECF218E0}"/>
                </a:ext>
              </a:extLst>
            </p:cNvPr>
            <p:cNvGraphicFramePr>
              <a:graphicFrameLocks noChangeAspect="1"/>
            </p:cNvGraphicFramePr>
            <p:nvPr>
              <p:extLst>
                <p:ext uri="{D42A27DB-BD31-4B8C-83A1-F6EECF244321}">
                  <p14:modId xmlns:p14="http://schemas.microsoft.com/office/powerpoint/2010/main" val="4046241088"/>
                </p:ext>
              </p:extLst>
            </p:nvPr>
          </p:nvGraphicFramePr>
          <p:xfrm>
            <a:off x="6429638" y="4746975"/>
            <a:ext cx="396846" cy="476215"/>
          </p:xfrm>
          <a:graphic>
            <a:graphicData uri="http://schemas.openxmlformats.org/presentationml/2006/ole">
              <mc:AlternateContent xmlns:mc="http://schemas.openxmlformats.org/markup-compatibility/2006">
                <mc:Choice xmlns:v="urn:schemas-microsoft-com:vml" Requires="v">
                  <p:oleObj name="Equation" r:id="rId34" imgW="190440" imgH="228600" progId="Equation.DSMT4">
                    <p:embed/>
                  </p:oleObj>
                </mc:Choice>
                <mc:Fallback>
                  <p:oleObj name="Equation" r:id="rId34" imgW="190440" imgH="228600" progId="Equation.DSMT4">
                    <p:embed/>
                    <p:pic>
                      <p:nvPicPr>
                        <p:cNvPr id="27" name="对象 26">
                          <a:extLst>
                            <a:ext uri="{FF2B5EF4-FFF2-40B4-BE49-F238E27FC236}">
                              <a16:creationId xmlns:a16="http://schemas.microsoft.com/office/drawing/2014/main" id="{9A7A8DA2-22CB-2E90-14EC-83A84036CD8D}"/>
                            </a:ext>
                          </a:extLst>
                        </p:cNvPr>
                        <p:cNvPicPr/>
                        <p:nvPr/>
                      </p:nvPicPr>
                      <p:blipFill>
                        <a:blip r:embed="rId19"/>
                        <a:stretch>
                          <a:fillRect/>
                        </a:stretch>
                      </p:blipFill>
                      <p:spPr>
                        <a:xfrm>
                          <a:off x="6429638" y="4746975"/>
                          <a:ext cx="396846" cy="476215"/>
                        </a:xfrm>
                        <a:prstGeom prst="rect">
                          <a:avLst/>
                        </a:prstGeom>
                        <a:solidFill>
                          <a:schemeClr val="bg1"/>
                        </a:solidFill>
                      </p:spPr>
                    </p:pic>
                  </p:oleObj>
                </mc:Fallback>
              </mc:AlternateContent>
            </a:graphicData>
          </a:graphic>
        </p:graphicFrame>
        <p:graphicFrame>
          <p:nvGraphicFramePr>
            <p:cNvPr id="28706" name="对象 28705">
              <a:extLst>
                <a:ext uri="{FF2B5EF4-FFF2-40B4-BE49-F238E27FC236}">
                  <a16:creationId xmlns:a16="http://schemas.microsoft.com/office/drawing/2014/main" id="{8A4C737B-33BF-909F-AF31-E0E12C2AB5A8}"/>
                </a:ext>
              </a:extLst>
            </p:cNvPr>
            <p:cNvGraphicFramePr>
              <a:graphicFrameLocks noChangeAspect="1"/>
            </p:cNvGraphicFramePr>
            <p:nvPr>
              <p:extLst>
                <p:ext uri="{D42A27DB-BD31-4B8C-83A1-F6EECF244321}">
                  <p14:modId xmlns:p14="http://schemas.microsoft.com/office/powerpoint/2010/main" val="12986644"/>
                </p:ext>
              </p:extLst>
            </p:nvPr>
          </p:nvGraphicFramePr>
          <p:xfrm>
            <a:off x="6302891" y="5966189"/>
            <a:ext cx="379901" cy="488444"/>
          </p:xfrm>
          <a:graphic>
            <a:graphicData uri="http://schemas.openxmlformats.org/presentationml/2006/ole">
              <mc:AlternateContent xmlns:mc="http://schemas.openxmlformats.org/markup-compatibility/2006">
                <mc:Choice xmlns:v="urn:schemas-microsoft-com:vml" Requires="v">
                  <p:oleObj name="Equation" r:id="rId35" imgW="177480" imgH="228600" progId="Equation.DSMT4">
                    <p:embed/>
                  </p:oleObj>
                </mc:Choice>
                <mc:Fallback>
                  <p:oleObj name="Equation" r:id="rId35" imgW="177480" imgH="228600" progId="Equation.DSMT4">
                    <p:embed/>
                    <p:pic>
                      <p:nvPicPr>
                        <p:cNvPr id="28" name="对象 27">
                          <a:extLst>
                            <a:ext uri="{FF2B5EF4-FFF2-40B4-BE49-F238E27FC236}">
                              <a16:creationId xmlns:a16="http://schemas.microsoft.com/office/drawing/2014/main" id="{9AAB40E3-0FE3-E711-0A42-C44CC41226D0}"/>
                            </a:ext>
                          </a:extLst>
                        </p:cNvPr>
                        <p:cNvPicPr/>
                        <p:nvPr/>
                      </p:nvPicPr>
                      <p:blipFill>
                        <a:blip r:embed="rId21"/>
                        <a:stretch>
                          <a:fillRect/>
                        </a:stretch>
                      </p:blipFill>
                      <p:spPr>
                        <a:xfrm>
                          <a:off x="6302891" y="5966189"/>
                          <a:ext cx="379901" cy="488444"/>
                        </a:xfrm>
                        <a:prstGeom prst="rect">
                          <a:avLst/>
                        </a:prstGeom>
                        <a:solidFill>
                          <a:schemeClr val="bg1"/>
                        </a:solidFill>
                      </p:spPr>
                    </p:pic>
                  </p:oleObj>
                </mc:Fallback>
              </mc:AlternateContent>
            </a:graphicData>
          </a:graphic>
        </p:graphicFrame>
      </p:grpSp>
      <p:sp>
        <p:nvSpPr>
          <p:cNvPr id="28708" name="文本框 28707">
            <a:extLst>
              <a:ext uri="{FF2B5EF4-FFF2-40B4-BE49-F238E27FC236}">
                <a16:creationId xmlns:a16="http://schemas.microsoft.com/office/drawing/2014/main" id="{136E4480-4283-248E-2DD0-4DD558971613}"/>
              </a:ext>
            </a:extLst>
          </p:cNvPr>
          <p:cNvSpPr txBox="1"/>
          <p:nvPr/>
        </p:nvSpPr>
        <p:spPr>
          <a:xfrm>
            <a:off x="7877674" y="435240"/>
            <a:ext cx="1125629" cy="461665"/>
          </a:xfrm>
          <a:prstGeom prst="rect">
            <a:avLst/>
          </a:prstGeom>
          <a:noFill/>
        </p:spPr>
        <p:txBody>
          <a:bodyPr wrap="non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B(H)</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线</a:t>
            </a:r>
          </a:p>
        </p:txBody>
      </p:sp>
      <p:sp>
        <p:nvSpPr>
          <p:cNvPr id="28710" name="文本框 28709">
            <a:extLst>
              <a:ext uri="{FF2B5EF4-FFF2-40B4-BE49-F238E27FC236}">
                <a16:creationId xmlns:a16="http://schemas.microsoft.com/office/drawing/2014/main" id="{FBB429B7-290C-E480-4A30-EE833BD61427}"/>
              </a:ext>
            </a:extLst>
          </p:cNvPr>
          <p:cNvSpPr txBox="1"/>
          <p:nvPr/>
        </p:nvSpPr>
        <p:spPr>
          <a:xfrm>
            <a:off x="295176" y="5624736"/>
            <a:ext cx="5573831" cy="1113766"/>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铁磁质的磁导率越大，磁感线越接近于表面平行，从而漏到外面的磁通越小。</a:t>
            </a:r>
          </a:p>
        </p:txBody>
      </p:sp>
      <p:sp>
        <p:nvSpPr>
          <p:cNvPr id="85" name="矩形 84">
            <a:extLst>
              <a:ext uri="{FF2B5EF4-FFF2-40B4-BE49-F238E27FC236}">
                <a16:creationId xmlns:a16="http://schemas.microsoft.com/office/drawing/2014/main" id="{AABD419C-ABB9-4120-9A91-A3394650B0CA}"/>
              </a:ext>
            </a:extLst>
          </p:cNvPr>
          <p:cNvSpPr/>
          <p:nvPr/>
        </p:nvSpPr>
        <p:spPr>
          <a:xfrm>
            <a:off x="374097" y="748367"/>
            <a:ext cx="4901556" cy="13337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70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870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87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70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70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6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68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67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70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2" grpId="0"/>
      <p:bldP spid="31" grpId="0"/>
      <p:bldP spid="28708" grpId="0"/>
      <p:bldP spid="287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E60682A-029C-0F9D-C398-45361C14A0FE}"/>
              </a:ext>
            </a:extLst>
          </p:cNvPr>
          <p:cNvSpPr>
            <a:spLocks noGrp="1" noChangeArrowheads="1"/>
          </p:cNvSpPr>
          <p:nvPr>
            <p:ph type="title"/>
          </p:nvPr>
        </p:nvSpPr>
        <p:spPr>
          <a:xfrm>
            <a:off x="0" y="100591"/>
            <a:ext cx="2164982" cy="762000"/>
          </a:xfrm>
        </p:spPr>
        <p:txBody>
          <a:bodyPr>
            <a:normAutofit/>
          </a:bodyPr>
          <a:lstStyle/>
          <a:p>
            <a:pPr algn="ctr" eaLnBrk="1" hangingPunct="1"/>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磁屏蔽</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5364" name="Picture 4" descr="msotw9_temp0">
            <a:extLst>
              <a:ext uri="{FF2B5EF4-FFF2-40B4-BE49-F238E27FC236}">
                <a16:creationId xmlns:a16="http://schemas.microsoft.com/office/drawing/2014/main" id="{58CA293D-7048-4F81-9334-F24B2CBFC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65" y="1144517"/>
            <a:ext cx="4572000" cy="197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1" descr="msotw9_temp0">
            <a:extLst>
              <a:ext uri="{FF2B5EF4-FFF2-40B4-BE49-F238E27FC236}">
                <a16:creationId xmlns:a16="http://schemas.microsoft.com/office/drawing/2014/main" id="{4F389D53-BD02-39BF-0197-ADACBD191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923" y="1160462"/>
            <a:ext cx="358140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Rectangle 13">
            <a:extLst>
              <a:ext uri="{FF2B5EF4-FFF2-40B4-BE49-F238E27FC236}">
                <a16:creationId xmlns:a16="http://schemas.microsoft.com/office/drawing/2014/main" id="{63147079-0FC7-322B-645E-DAB42393F9BB}"/>
              </a:ext>
            </a:extLst>
          </p:cNvPr>
          <p:cNvSpPr>
            <a:spLocks noChangeArrowheads="1"/>
          </p:cNvSpPr>
          <p:nvPr/>
        </p:nvSpPr>
        <p:spPr bwMode="auto">
          <a:xfrm>
            <a:off x="432791" y="3478064"/>
            <a:ext cx="5761038" cy="461665"/>
          </a:xfrm>
          <a:prstGeom prst="rect">
            <a:avLst/>
          </a:prstGeom>
          <a:noFill/>
          <a:ln>
            <a:noFill/>
          </a:ln>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磁屏蔽效果没有静电屏蔽好，为什么？</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39944" name="灯片编号占位符 1">
            <a:extLst>
              <a:ext uri="{FF2B5EF4-FFF2-40B4-BE49-F238E27FC236}">
                <a16:creationId xmlns:a16="http://schemas.microsoft.com/office/drawing/2014/main" id="{B26EC6BA-5E0A-BFF8-4E2A-66291FE9FF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E79FA6F8-F1F6-40CF-A2A0-B463564EA796}" type="slidenum">
              <a:rPr kumimoji="0" lang="en-US" altLang="zh-CN" sz="1400"/>
              <a:pPr/>
              <a:t>23</a:t>
            </a:fld>
            <a:endParaRPr kumimoji="0" lang="en-US" altLang="zh-CN" sz="1400"/>
          </a:p>
        </p:txBody>
      </p:sp>
      <p:pic>
        <p:nvPicPr>
          <p:cNvPr id="1026" name="Picture 2">
            <a:extLst>
              <a:ext uri="{FF2B5EF4-FFF2-40B4-BE49-F238E27FC236}">
                <a16:creationId xmlns:a16="http://schemas.microsoft.com/office/drawing/2014/main" id="{8C9AC0BB-4DE4-547B-9E02-521EDD101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070" y="3786110"/>
            <a:ext cx="3280286" cy="231260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F4D0959-CDA4-D83A-0521-9B7F04D3615E}"/>
              </a:ext>
            </a:extLst>
          </p:cNvPr>
          <p:cNvSpPr txBox="1"/>
          <p:nvPr/>
        </p:nvSpPr>
        <p:spPr>
          <a:xfrm>
            <a:off x="6371889" y="5789361"/>
            <a:ext cx="2972208" cy="559769"/>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多层磁屏蔽筒</a:t>
            </a:r>
          </a:p>
        </p:txBody>
      </p:sp>
      <p:grpSp>
        <p:nvGrpSpPr>
          <p:cNvPr id="9" name="组合 8">
            <a:extLst>
              <a:ext uri="{FF2B5EF4-FFF2-40B4-BE49-F238E27FC236}">
                <a16:creationId xmlns:a16="http://schemas.microsoft.com/office/drawing/2014/main" id="{5ACBBB07-E7AD-B6F9-7E7F-2285A170628A}"/>
              </a:ext>
            </a:extLst>
          </p:cNvPr>
          <p:cNvGrpSpPr/>
          <p:nvPr/>
        </p:nvGrpSpPr>
        <p:grpSpPr>
          <a:xfrm>
            <a:off x="482435" y="4296839"/>
            <a:ext cx="4205540" cy="632966"/>
            <a:chOff x="237782" y="4296839"/>
            <a:chExt cx="4205540" cy="632966"/>
          </a:xfrm>
        </p:grpSpPr>
        <p:sp>
          <p:nvSpPr>
            <p:cNvPr id="5" name="文本框 4">
              <a:extLst>
                <a:ext uri="{FF2B5EF4-FFF2-40B4-BE49-F238E27FC236}">
                  <a16:creationId xmlns:a16="http://schemas.microsoft.com/office/drawing/2014/main" id="{CFADB045-23CE-997A-CF5F-54080ABBD8DB}"/>
                </a:ext>
              </a:extLst>
            </p:cNvPr>
            <p:cNvSpPr txBox="1"/>
            <p:nvPr/>
          </p:nvSpPr>
          <p:spPr>
            <a:xfrm>
              <a:off x="237782" y="4372093"/>
              <a:ext cx="2646878"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磁导率最大的材料</a:t>
              </a:r>
            </a:p>
          </p:txBody>
        </p:sp>
        <p:graphicFrame>
          <p:nvGraphicFramePr>
            <p:cNvPr id="6" name="对象 5">
              <a:extLst>
                <a:ext uri="{FF2B5EF4-FFF2-40B4-BE49-F238E27FC236}">
                  <a16:creationId xmlns:a16="http://schemas.microsoft.com/office/drawing/2014/main" id="{BB612E7C-53AD-C6A5-CDAB-0594FD6DE6AE}"/>
                </a:ext>
              </a:extLst>
            </p:cNvPr>
            <p:cNvGraphicFramePr>
              <a:graphicFrameLocks noChangeAspect="1"/>
            </p:cNvGraphicFramePr>
            <p:nvPr>
              <p:extLst>
                <p:ext uri="{D42A27DB-BD31-4B8C-83A1-F6EECF244321}">
                  <p14:modId xmlns:p14="http://schemas.microsoft.com/office/powerpoint/2010/main" val="3872973084"/>
                </p:ext>
              </p:extLst>
            </p:nvPr>
          </p:nvGraphicFramePr>
          <p:xfrm>
            <a:off x="3044134" y="4296839"/>
            <a:ext cx="1399188" cy="632966"/>
          </p:xfrm>
          <a:graphic>
            <a:graphicData uri="http://schemas.openxmlformats.org/presentationml/2006/ole">
              <mc:AlternateContent xmlns:mc="http://schemas.openxmlformats.org/markup-compatibility/2006">
                <mc:Choice xmlns:v="urn:schemas-microsoft-com:vml" Requires="v">
                  <p:oleObj name="Equation" r:id="rId5" imgW="533160" imgH="241200" progId="Equation.DSMT4">
                    <p:embed/>
                  </p:oleObj>
                </mc:Choice>
                <mc:Fallback>
                  <p:oleObj name="Equation" r:id="rId5" imgW="533160" imgH="241200" progId="Equation.DSMT4">
                    <p:embed/>
                    <p:pic>
                      <p:nvPicPr>
                        <p:cNvPr id="0" name=""/>
                        <p:cNvPicPr/>
                        <p:nvPr/>
                      </p:nvPicPr>
                      <p:blipFill>
                        <a:blip r:embed="rId6"/>
                        <a:stretch>
                          <a:fillRect/>
                        </a:stretch>
                      </p:blipFill>
                      <p:spPr>
                        <a:xfrm>
                          <a:off x="3044134" y="4296839"/>
                          <a:ext cx="1399188" cy="632966"/>
                        </a:xfrm>
                        <a:prstGeom prst="rect">
                          <a:avLst/>
                        </a:prstGeom>
                      </p:spPr>
                    </p:pic>
                  </p:oleObj>
                </mc:Fallback>
              </mc:AlternateContent>
            </a:graphicData>
          </a:graphic>
        </p:graphicFrame>
      </p:grpSp>
      <p:grpSp>
        <p:nvGrpSpPr>
          <p:cNvPr id="10" name="组合 9">
            <a:extLst>
              <a:ext uri="{FF2B5EF4-FFF2-40B4-BE49-F238E27FC236}">
                <a16:creationId xmlns:a16="http://schemas.microsoft.com/office/drawing/2014/main" id="{AC6B9393-4811-7B8C-6592-F18530B41FB2}"/>
              </a:ext>
            </a:extLst>
          </p:cNvPr>
          <p:cNvGrpSpPr/>
          <p:nvPr/>
        </p:nvGrpSpPr>
        <p:grpSpPr>
          <a:xfrm>
            <a:off x="482435" y="4917404"/>
            <a:ext cx="3839815" cy="598487"/>
            <a:chOff x="237782" y="4917404"/>
            <a:chExt cx="3839815" cy="598487"/>
          </a:xfrm>
        </p:grpSpPr>
        <p:sp>
          <p:nvSpPr>
            <p:cNvPr id="7" name="文本框 6">
              <a:extLst>
                <a:ext uri="{FF2B5EF4-FFF2-40B4-BE49-F238E27FC236}">
                  <a16:creationId xmlns:a16="http://schemas.microsoft.com/office/drawing/2014/main" id="{0CFEDAF4-45C8-CBB8-87B6-F8D63D56181E}"/>
                </a:ext>
              </a:extLst>
            </p:cNvPr>
            <p:cNvSpPr txBox="1"/>
            <p:nvPr/>
          </p:nvSpPr>
          <p:spPr>
            <a:xfrm>
              <a:off x="237782" y="4958031"/>
              <a:ext cx="2646878"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磁导率最小的材料</a:t>
              </a:r>
            </a:p>
          </p:txBody>
        </p:sp>
        <p:graphicFrame>
          <p:nvGraphicFramePr>
            <p:cNvPr id="8" name="对象 7">
              <a:extLst>
                <a:ext uri="{FF2B5EF4-FFF2-40B4-BE49-F238E27FC236}">
                  <a16:creationId xmlns:a16="http://schemas.microsoft.com/office/drawing/2014/main" id="{AA09B47B-D2D7-65F5-F39F-42DF2CC3704F}"/>
                </a:ext>
              </a:extLst>
            </p:cNvPr>
            <p:cNvGraphicFramePr>
              <a:graphicFrameLocks noChangeAspect="1"/>
            </p:cNvGraphicFramePr>
            <p:nvPr>
              <p:extLst>
                <p:ext uri="{D42A27DB-BD31-4B8C-83A1-F6EECF244321}">
                  <p14:modId xmlns:p14="http://schemas.microsoft.com/office/powerpoint/2010/main" val="2623716236"/>
                </p:ext>
              </p:extLst>
            </p:nvPr>
          </p:nvGraphicFramePr>
          <p:xfrm>
            <a:off x="3044134" y="4917404"/>
            <a:ext cx="1033463" cy="598487"/>
          </p:xfrm>
          <a:graphic>
            <a:graphicData uri="http://schemas.openxmlformats.org/presentationml/2006/ole">
              <mc:AlternateContent xmlns:mc="http://schemas.openxmlformats.org/markup-compatibility/2006">
                <mc:Choice xmlns:v="urn:schemas-microsoft-com:vml" Requires="v">
                  <p:oleObj name="Equation" r:id="rId7" imgW="393480" imgH="228600" progId="Equation.DSMT4">
                    <p:embed/>
                  </p:oleObj>
                </mc:Choice>
                <mc:Fallback>
                  <p:oleObj name="Equation" r:id="rId7" imgW="393480" imgH="228600" progId="Equation.DSMT4">
                    <p:embed/>
                    <p:pic>
                      <p:nvPicPr>
                        <p:cNvPr id="6" name="对象 5">
                          <a:extLst>
                            <a:ext uri="{FF2B5EF4-FFF2-40B4-BE49-F238E27FC236}">
                              <a16:creationId xmlns:a16="http://schemas.microsoft.com/office/drawing/2014/main" id="{BB612E7C-53AD-C6A5-CDAB-0594FD6DE6AE}"/>
                            </a:ext>
                          </a:extLst>
                        </p:cNvPr>
                        <p:cNvPicPr/>
                        <p:nvPr/>
                      </p:nvPicPr>
                      <p:blipFill>
                        <a:blip r:embed="rId8"/>
                        <a:stretch>
                          <a:fillRect/>
                        </a:stretch>
                      </p:blipFill>
                      <p:spPr>
                        <a:xfrm>
                          <a:off x="3044134" y="4917404"/>
                          <a:ext cx="1033463" cy="598487"/>
                        </a:xfrm>
                        <a:prstGeom prst="rect">
                          <a:avLst/>
                        </a:prstGeom>
                      </p:spPr>
                    </p:pic>
                  </p:oleObj>
                </mc:Fallback>
              </mc:AlternateContent>
            </a:graphicData>
          </a:graphic>
        </p:graphicFrame>
      </p:grpSp>
      <p:sp>
        <p:nvSpPr>
          <p:cNvPr id="15" name="矩形 14">
            <a:extLst>
              <a:ext uri="{FF2B5EF4-FFF2-40B4-BE49-F238E27FC236}">
                <a16:creationId xmlns:a16="http://schemas.microsoft.com/office/drawing/2014/main" id="{6A547287-4E3B-4D0C-A8A9-C161C7D1D1FF}"/>
              </a:ext>
            </a:extLst>
          </p:cNvPr>
          <p:cNvSpPr/>
          <p:nvPr/>
        </p:nvSpPr>
        <p:spPr>
          <a:xfrm>
            <a:off x="432791" y="782647"/>
            <a:ext cx="1391783" cy="7994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3">
            <a:extLst>
              <a:ext uri="{FF2B5EF4-FFF2-40B4-BE49-F238E27FC236}">
                <a16:creationId xmlns:a16="http://schemas.microsoft.com/office/drawing/2014/main" id="{6BBA4530-D46C-417F-9388-59A45E9EC0FD}"/>
              </a:ext>
            </a:extLst>
          </p:cNvPr>
          <p:cNvSpPr>
            <a:spLocks noChangeArrowheads="1"/>
          </p:cNvSpPr>
          <p:nvPr/>
        </p:nvSpPr>
        <p:spPr bwMode="auto">
          <a:xfrm>
            <a:off x="408268" y="5789361"/>
            <a:ext cx="5761038" cy="461665"/>
          </a:xfrm>
          <a:prstGeom prst="rect">
            <a:avLst/>
          </a:prstGeom>
          <a:noFill/>
          <a:ln>
            <a:noFill/>
          </a:ln>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通常采用多层磁屏蔽来提高屏蔽效果。</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dissolve">
                                      <p:cBhvr>
                                        <p:cTn id="7" dur="500"/>
                                        <p:tgtEl>
                                          <p:spTgt spid="15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371"/>
                                        </p:tgtEl>
                                        <p:attrNameLst>
                                          <p:attrName>style.visibility</p:attrName>
                                        </p:attrNameLst>
                                      </p:cBhvr>
                                      <p:to>
                                        <p:strVal val="visible"/>
                                      </p:to>
                                    </p:set>
                                    <p:animEffect transition="in" filter="dissolve">
                                      <p:cBhvr>
                                        <p:cTn id="12" dur="500"/>
                                        <p:tgtEl>
                                          <p:spTgt spid="15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5373"/>
                                        </p:tgtEl>
                                        <p:attrNameLst>
                                          <p:attrName>style.visibility</p:attrName>
                                        </p:attrNameLst>
                                      </p:cBhvr>
                                      <p:to>
                                        <p:strVal val="visible"/>
                                      </p:to>
                                    </p:set>
                                    <p:animEffect transition="in" filter="checkerboard(across)">
                                      <p:cBhvr>
                                        <p:cTn id="17" dur="500"/>
                                        <p:tgtEl>
                                          <p:spTgt spid="1537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par>
                          <p:cTn id="30" fill="hold">
                            <p:stCondLst>
                              <p:cond delay="0"/>
                            </p:stCondLst>
                            <p:childTnLst>
                              <p:par>
                                <p:cTn id="31" presetID="5" presetClass="entr" presetSubtype="1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checkerboard(across)">
                                      <p:cBhvr>
                                        <p:cTn id="33" dur="500"/>
                                        <p:tgtEl>
                                          <p:spTgt spid="16"/>
                                        </p:tgtEl>
                                      </p:cBhvr>
                                    </p:animEffect>
                                  </p:childTnLst>
                                </p:cTn>
                              </p:par>
                              <p:par>
                                <p:cTn id="34" presetID="1"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3" grpId="0"/>
      <p:bldP spid="2"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A0A55649-706C-14C9-2E35-B28B2982B640}"/>
              </a:ext>
            </a:extLst>
          </p:cNvPr>
          <p:cNvSpPr>
            <a:spLocks noGrp="1" noChangeArrowheads="1"/>
          </p:cNvSpPr>
          <p:nvPr>
            <p:ph type="ctrTitle"/>
          </p:nvPr>
        </p:nvSpPr>
        <p:spPr>
          <a:xfrm>
            <a:off x="2909984" y="60377"/>
            <a:ext cx="2951555" cy="739671"/>
          </a:xfrm>
        </p:spPr>
        <p:txBody>
          <a:bodyPr>
            <a:normAutofit/>
          </a:bodyPr>
          <a:lstStyle/>
          <a:p>
            <a:pPr algn="l" eaLnBrk="1" hangingPunct="1"/>
            <a:r>
              <a:rPr lang="zh-CN" altLang="en-US" sz="3600" b="1" dirty="0">
                <a:latin typeface="黑体" panose="02010609060101010101" pitchFamily="49" charset="-122"/>
                <a:ea typeface="黑体" panose="02010609060101010101" pitchFamily="49" charset="-122"/>
              </a:rPr>
              <a:t>电磁场的能量</a:t>
            </a:r>
            <a:endParaRPr lang="zh-CN" altLang="en-US" sz="3600" dirty="0">
              <a:latin typeface="黑体" panose="02010609060101010101" pitchFamily="49" charset="-122"/>
              <a:ea typeface="黑体" panose="02010609060101010101" pitchFamily="49" charset="-122"/>
            </a:endParaRPr>
          </a:p>
        </p:txBody>
      </p:sp>
      <p:sp>
        <p:nvSpPr>
          <p:cNvPr id="40963" name="Rectangle 3">
            <a:extLst>
              <a:ext uri="{FF2B5EF4-FFF2-40B4-BE49-F238E27FC236}">
                <a16:creationId xmlns:a16="http://schemas.microsoft.com/office/drawing/2014/main" id="{11D329EE-D3FC-9335-0D7B-8F285967C47C}"/>
              </a:ext>
            </a:extLst>
          </p:cNvPr>
          <p:cNvSpPr>
            <a:spLocks noGrp="1" noChangeArrowheads="1"/>
          </p:cNvSpPr>
          <p:nvPr>
            <p:ph type="subTitle" idx="1"/>
          </p:nvPr>
        </p:nvSpPr>
        <p:spPr>
          <a:xfrm>
            <a:off x="282159" y="3679966"/>
            <a:ext cx="8411675" cy="1722345"/>
          </a:xfrm>
        </p:spPr>
        <p:txBody>
          <a:bodyPr>
            <a:noAutofit/>
          </a:bodyPr>
          <a:lstStyle/>
          <a:p>
            <a:pPr indent="576000" algn="just" eaLnBrk="1" hangingPunct="1">
              <a:lnSpc>
                <a:spcPct val="150000"/>
              </a:lnSpc>
            </a:pPr>
            <a:r>
              <a:rPr kumimoji="0" lang="zh-CN" altLang="en-US" b="1" dirty="0">
                <a:latin typeface="黑体" panose="02010609060101010101" pitchFamily="49" charset="-122"/>
                <a:ea typeface="黑体" panose="02010609060101010101" pitchFamily="49" charset="-122"/>
              </a:rPr>
              <a:t>带电体系所具有的静电能是由电荷所携带呢，还是由电荷激发的电场所携带？在静电场中没有充分的理由，但在电磁波的传播中能充分说明</a:t>
            </a:r>
            <a:r>
              <a:rPr kumimoji="0" lang="zh-CN" altLang="en-US" b="1" dirty="0">
                <a:solidFill>
                  <a:srgbClr val="FF0000"/>
                </a:solidFill>
                <a:latin typeface="黑体" panose="02010609060101010101" pitchFamily="49" charset="-122"/>
                <a:ea typeface="黑体" panose="02010609060101010101" pitchFamily="49" charset="-122"/>
              </a:rPr>
              <a:t>场才是能量的携带者</a:t>
            </a:r>
            <a:r>
              <a:rPr kumimoji="0" lang="zh-CN" altLang="en-US" b="1" dirty="0">
                <a:latin typeface="黑体" panose="02010609060101010101" pitchFamily="49" charset="-122"/>
                <a:ea typeface="黑体" panose="02010609060101010101" pitchFamily="49" charset="-122"/>
              </a:rPr>
              <a:t>。</a:t>
            </a:r>
            <a:endParaRPr kumimoji="0" lang="en-US" altLang="zh-CN" b="1" dirty="0">
              <a:latin typeface="黑体" panose="02010609060101010101" pitchFamily="49" charset="-122"/>
              <a:ea typeface="黑体" panose="02010609060101010101" pitchFamily="49" charset="-122"/>
            </a:endParaRPr>
          </a:p>
          <a:p>
            <a:pPr indent="576000" algn="just" eaLnBrk="1" hangingPunct="1">
              <a:lnSpc>
                <a:spcPct val="150000"/>
              </a:lnSpc>
              <a:spcBef>
                <a:spcPts val="0"/>
              </a:spcBef>
            </a:pPr>
            <a:r>
              <a:rPr kumimoji="0" lang="zh-CN" altLang="en-US" b="1" dirty="0">
                <a:latin typeface="黑体" panose="02010609060101010101" pitchFamily="49" charset="-122"/>
                <a:ea typeface="黑体" panose="02010609060101010101" pitchFamily="49" charset="-122"/>
              </a:rPr>
              <a:t>    </a:t>
            </a:r>
            <a:endParaRPr lang="zh-CN" altLang="en-US" b="1" dirty="0">
              <a:latin typeface="黑体" panose="02010609060101010101" pitchFamily="49" charset="-122"/>
              <a:ea typeface="黑体" panose="02010609060101010101" pitchFamily="49" charset="-122"/>
            </a:endParaRPr>
          </a:p>
        </p:txBody>
      </p:sp>
      <p:sp>
        <p:nvSpPr>
          <p:cNvPr id="40964" name="灯片编号占位符 1">
            <a:extLst>
              <a:ext uri="{FF2B5EF4-FFF2-40B4-BE49-F238E27FC236}">
                <a16:creationId xmlns:a16="http://schemas.microsoft.com/office/drawing/2014/main" id="{C75E55A2-9BF0-95E9-8A30-3DCD6FD598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034F3413-CAB7-4F9C-946D-B55A284F652E}" type="slidenum">
              <a:rPr kumimoji="0" lang="en-US" altLang="zh-CN" sz="1400"/>
              <a:pPr/>
              <a:t>24</a:t>
            </a:fld>
            <a:endParaRPr kumimoji="0" lang="en-US" altLang="zh-CN" sz="1400"/>
          </a:p>
        </p:txBody>
      </p:sp>
      <p:sp>
        <p:nvSpPr>
          <p:cNvPr id="3" name="文本框 2">
            <a:extLst>
              <a:ext uri="{FF2B5EF4-FFF2-40B4-BE49-F238E27FC236}">
                <a16:creationId xmlns:a16="http://schemas.microsoft.com/office/drawing/2014/main" id="{E5E7BB83-2718-B351-2B71-8CC6E80AB39C}"/>
              </a:ext>
            </a:extLst>
          </p:cNvPr>
          <p:cNvSpPr txBox="1"/>
          <p:nvPr/>
        </p:nvSpPr>
        <p:spPr>
          <a:xfrm>
            <a:off x="466970" y="1175112"/>
            <a:ext cx="1839935" cy="523220"/>
          </a:xfrm>
          <a:prstGeom prst="rect">
            <a:avLst/>
          </a:prstGeom>
          <a:noFill/>
        </p:spPr>
        <p:txBody>
          <a:bodyPr wrap="square">
            <a:spAutoFit/>
          </a:bodyPr>
          <a:lstStyle/>
          <a:p>
            <a:pPr eaLnBrk="1" hangingPunct="1"/>
            <a:r>
              <a:rPr lang="en-US" altLang="zh-CN" sz="2800" b="1" dirty="0">
                <a:solidFill>
                  <a:srgbClr val="660033"/>
                </a:solidFill>
                <a:latin typeface="黑体" panose="02010609060101010101" pitchFamily="49" charset="-122"/>
                <a:ea typeface="黑体" panose="02010609060101010101" pitchFamily="49" charset="-122"/>
              </a:rPr>
              <a:t>1.</a:t>
            </a:r>
            <a:r>
              <a:rPr lang="zh-CN" altLang="en-US" sz="2800" b="1" dirty="0">
                <a:solidFill>
                  <a:srgbClr val="660033"/>
                </a:solidFill>
                <a:latin typeface="黑体" panose="02010609060101010101" pitchFamily="49" charset="-122"/>
                <a:ea typeface="黑体" panose="02010609060101010101" pitchFamily="49" charset="-122"/>
              </a:rPr>
              <a:t>静电能</a:t>
            </a:r>
            <a:endParaRPr lang="en-US" altLang="zh-CN" sz="2800" b="1" dirty="0">
              <a:solidFill>
                <a:srgbClr val="660033"/>
              </a:solidFill>
              <a:latin typeface="黑体" panose="02010609060101010101" pitchFamily="49" charset="-122"/>
              <a:ea typeface="黑体" panose="02010609060101010101" pitchFamily="49" charset="-122"/>
            </a:endParaRPr>
          </a:p>
        </p:txBody>
      </p:sp>
      <p:sp>
        <p:nvSpPr>
          <p:cNvPr id="8" name="椭圆 7">
            <a:extLst>
              <a:ext uri="{FF2B5EF4-FFF2-40B4-BE49-F238E27FC236}">
                <a16:creationId xmlns:a16="http://schemas.microsoft.com/office/drawing/2014/main" id="{749BA335-DB8F-48D4-93C0-29CFA050BBE0}"/>
              </a:ext>
            </a:extLst>
          </p:cNvPr>
          <p:cNvSpPr/>
          <p:nvPr/>
        </p:nvSpPr>
        <p:spPr>
          <a:xfrm>
            <a:off x="7440476" y="2169615"/>
            <a:ext cx="237067" cy="2455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2F4E642D-B9C1-41B0-91E8-54AFDA4C8E08}"/>
              </a:ext>
            </a:extLst>
          </p:cNvPr>
          <p:cNvGrpSpPr/>
          <p:nvPr/>
        </p:nvGrpSpPr>
        <p:grpSpPr>
          <a:xfrm>
            <a:off x="6711341" y="1276783"/>
            <a:ext cx="1841349" cy="1880379"/>
            <a:chOff x="6853077" y="2752813"/>
            <a:chExt cx="1841349" cy="1880379"/>
          </a:xfrm>
        </p:grpSpPr>
        <p:sp>
          <p:nvSpPr>
            <p:cNvPr id="10" name="椭圆 9">
              <a:extLst>
                <a:ext uri="{FF2B5EF4-FFF2-40B4-BE49-F238E27FC236}">
                  <a16:creationId xmlns:a16="http://schemas.microsoft.com/office/drawing/2014/main" id="{22FD1FC4-5FEF-4BD0-ACF8-52DBB91DF6FC}"/>
                </a:ext>
              </a:extLst>
            </p:cNvPr>
            <p:cNvSpPr/>
            <p:nvPr/>
          </p:nvSpPr>
          <p:spPr>
            <a:xfrm>
              <a:off x="8065657" y="3285645"/>
              <a:ext cx="79875" cy="756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AD9E7106-D5C7-4EDB-9D64-1D0332054249}"/>
                </a:ext>
              </a:extLst>
            </p:cNvPr>
            <p:cNvSpPr/>
            <p:nvPr/>
          </p:nvSpPr>
          <p:spPr>
            <a:xfrm>
              <a:off x="8219756" y="3603531"/>
              <a:ext cx="79875" cy="756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5A3343F1-0F85-40E0-B0E1-0F6C9C1816FD}"/>
                </a:ext>
              </a:extLst>
            </p:cNvPr>
            <p:cNvSpPr/>
            <p:nvPr/>
          </p:nvSpPr>
          <p:spPr>
            <a:xfrm>
              <a:off x="8226168" y="4081641"/>
              <a:ext cx="79875" cy="756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08E2D317-1574-47D6-B54F-3B2281D10647}"/>
                </a:ext>
              </a:extLst>
            </p:cNvPr>
            <p:cNvSpPr/>
            <p:nvPr/>
          </p:nvSpPr>
          <p:spPr>
            <a:xfrm>
              <a:off x="7553738" y="3206557"/>
              <a:ext cx="79875" cy="756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14" name="椭圆 13">
              <a:extLst>
                <a:ext uri="{FF2B5EF4-FFF2-40B4-BE49-F238E27FC236}">
                  <a16:creationId xmlns:a16="http://schemas.microsoft.com/office/drawing/2014/main" id="{7E136845-D188-4AD5-BE64-315F3192BFF3}"/>
                </a:ext>
              </a:extLst>
            </p:cNvPr>
            <p:cNvSpPr/>
            <p:nvPr/>
          </p:nvSpPr>
          <p:spPr>
            <a:xfrm>
              <a:off x="7122764" y="3533786"/>
              <a:ext cx="79875" cy="756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15" name="椭圆 14">
              <a:extLst>
                <a:ext uri="{FF2B5EF4-FFF2-40B4-BE49-F238E27FC236}">
                  <a16:creationId xmlns:a16="http://schemas.microsoft.com/office/drawing/2014/main" id="{71F30C74-7E3F-492B-A2CF-5F7E31745448}"/>
                </a:ext>
              </a:extLst>
            </p:cNvPr>
            <p:cNvSpPr/>
            <p:nvPr/>
          </p:nvSpPr>
          <p:spPr>
            <a:xfrm>
              <a:off x="7118375" y="4043830"/>
              <a:ext cx="79875" cy="756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D79B6D05-0088-4124-9D93-A802FEE6BC5F}"/>
                </a:ext>
              </a:extLst>
            </p:cNvPr>
            <p:cNvSpPr/>
            <p:nvPr/>
          </p:nvSpPr>
          <p:spPr>
            <a:xfrm>
              <a:off x="7672271" y="4436153"/>
              <a:ext cx="79875" cy="756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latin typeface="Times New Roman" panose="02020603050405020304" pitchFamily="18"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9D5EFC21-1D3B-4A56-9186-75BB6BA5DB74}"/>
                </a:ext>
              </a:extLst>
            </p:cNvPr>
            <p:cNvCxnSpPr>
              <a:cxnSpLocks/>
            </p:cNvCxnSpPr>
            <p:nvPr/>
          </p:nvCxnSpPr>
          <p:spPr>
            <a:xfrm flipH="1">
              <a:off x="7820662" y="3361266"/>
              <a:ext cx="231821" cy="2800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F8DEE21-E6FD-4E9E-8895-DF3BDD3F052E}"/>
                </a:ext>
              </a:extLst>
            </p:cNvPr>
            <p:cNvSpPr txBox="1"/>
            <p:nvPr/>
          </p:nvSpPr>
          <p:spPr>
            <a:xfrm>
              <a:off x="8081800" y="2905813"/>
              <a:ext cx="389850" cy="338554"/>
            </a:xfrm>
            <a:prstGeom prst="rect">
              <a:avLst/>
            </a:prstGeom>
            <a:noFill/>
          </p:spPr>
          <p:txBody>
            <a:bodyPr wrap="none" rtlCol="0">
              <a:spAutoFit/>
            </a:bodyPr>
            <a:lstStyle/>
            <a:p>
              <a:r>
                <a:rPr lang="en-US" altLang="zh-CN" sz="2400" baseline="-25000" dirty="0" err="1">
                  <a:latin typeface="Times New Roman" panose="02020603050405020304" pitchFamily="18" charset="0"/>
                  <a:cs typeface="Times New Roman" panose="02020603050405020304" pitchFamily="18" charset="0"/>
                </a:rPr>
                <a:t>d</a:t>
              </a:r>
              <a:r>
                <a:rPr lang="en-US" altLang="zh-CN" sz="2400" i="1" baseline="-25000" dirty="0" err="1">
                  <a:latin typeface="Times New Roman" panose="02020603050405020304" pitchFamily="18" charset="0"/>
                  <a:cs typeface="Times New Roman" panose="02020603050405020304" pitchFamily="18" charset="0"/>
                </a:rPr>
                <a:t>q</a:t>
              </a:r>
              <a:endParaRPr lang="zh-CN" altLang="en-US" sz="2400" i="1" baseline="-250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4029E46F-7298-479B-84AE-DF92ADDE00C4}"/>
                </a:ext>
              </a:extLst>
            </p:cNvPr>
            <p:cNvSpPr txBox="1"/>
            <p:nvPr/>
          </p:nvSpPr>
          <p:spPr>
            <a:xfrm>
              <a:off x="8227646" y="3340598"/>
              <a:ext cx="389850" cy="338554"/>
            </a:xfrm>
            <a:prstGeom prst="rect">
              <a:avLst/>
            </a:prstGeom>
            <a:noFill/>
          </p:spPr>
          <p:txBody>
            <a:bodyPr wrap="none" rtlCol="0">
              <a:spAutoFit/>
            </a:bodyPr>
            <a:lstStyle/>
            <a:p>
              <a:r>
                <a:rPr lang="en-US" altLang="zh-CN" sz="2400" baseline="-25000" dirty="0" err="1">
                  <a:latin typeface="Times New Roman" panose="02020603050405020304" pitchFamily="18" charset="0"/>
                  <a:cs typeface="Times New Roman" panose="02020603050405020304" pitchFamily="18" charset="0"/>
                </a:rPr>
                <a:t>d</a:t>
              </a:r>
              <a:r>
                <a:rPr lang="en-US" altLang="zh-CN" sz="2400" i="1" baseline="-25000" dirty="0" err="1">
                  <a:latin typeface="Times New Roman" panose="02020603050405020304" pitchFamily="18" charset="0"/>
                  <a:cs typeface="Times New Roman" panose="02020603050405020304" pitchFamily="18" charset="0"/>
                </a:rPr>
                <a:t>q</a:t>
              </a:r>
              <a:endParaRPr lang="zh-CN" altLang="en-US" sz="2400" i="1" baseline="-250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5C2C36E3-22AE-45ED-A281-0E7ECA61F222}"/>
                </a:ext>
              </a:extLst>
            </p:cNvPr>
            <p:cNvSpPr txBox="1"/>
            <p:nvPr/>
          </p:nvSpPr>
          <p:spPr>
            <a:xfrm>
              <a:off x="8266105" y="3881861"/>
              <a:ext cx="428321" cy="338554"/>
            </a:xfrm>
            <a:prstGeom prst="rect">
              <a:avLst/>
            </a:prstGeom>
            <a:noFill/>
          </p:spPr>
          <p:txBody>
            <a:bodyPr wrap="square" rtlCol="0">
              <a:spAutoFit/>
            </a:bodyPr>
            <a:lstStyle/>
            <a:p>
              <a:r>
                <a:rPr lang="en-US" altLang="zh-CN" sz="2400" baseline="-25000" dirty="0" err="1">
                  <a:latin typeface="Times New Roman" panose="02020603050405020304" pitchFamily="18" charset="0"/>
                  <a:cs typeface="Times New Roman" panose="02020603050405020304" pitchFamily="18" charset="0"/>
                </a:rPr>
                <a:t>d</a:t>
              </a:r>
              <a:r>
                <a:rPr lang="en-US" altLang="zh-CN" sz="2400" i="1" baseline="-25000" dirty="0" err="1">
                  <a:latin typeface="Times New Roman" panose="02020603050405020304" pitchFamily="18" charset="0"/>
                  <a:cs typeface="Times New Roman" panose="02020603050405020304" pitchFamily="18" charset="0"/>
                </a:rPr>
                <a:t>q</a:t>
              </a:r>
              <a:endParaRPr lang="zh-CN" altLang="en-US" sz="2400" i="1" baseline="-250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813E0C2-8E69-423A-89D2-95749059ED07}"/>
                </a:ext>
              </a:extLst>
            </p:cNvPr>
            <p:cNvSpPr txBox="1"/>
            <p:nvPr/>
          </p:nvSpPr>
          <p:spPr>
            <a:xfrm>
              <a:off x="7705219" y="4294638"/>
              <a:ext cx="389850" cy="338554"/>
            </a:xfrm>
            <a:prstGeom prst="rect">
              <a:avLst/>
            </a:prstGeom>
            <a:noFill/>
          </p:spPr>
          <p:txBody>
            <a:bodyPr wrap="none" rtlCol="0">
              <a:spAutoFit/>
            </a:bodyPr>
            <a:lstStyle/>
            <a:p>
              <a:r>
                <a:rPr lang="en-US" altLang="zh-CN" sz="2400" baseline="-25000" dirty="0" err="1">
                  <a:latin typeface="Times New Roman" panose="02020603050405020304" pitchFamily="18" charset="0"/>
                  <a:cs typeface="Times New Roman" panose="02020603050405020304" pitchFamily="18" charset="0"/>
                </a:rPr>
                <a:t>d</a:t>
              </a:r>
              <a:r>
                <a:rPr lang="en-US" altLang="zh-CN" sz="2400" i="1" baseline="-25000" dirty="0" err="1">
                  <a:latin typeface="Times New Roman" panose="02020603050405020304" pitchFamily="18" charset="0"/>
                  <a:cs typeface="Times New Roman" panose="02020603050405020304" pitchFamily="18" charset="0"/>
                </a:rPr>
                <a:t>q</a:t>
              </a:r>
              <a:endParaRPr lang="zh-CN" altLang="en-US" sz="2400" i="1" baseline="-250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DA72EDC-70FE-412E-98AF-A0F4EA5D16CC}"/>
                </a:ext>
              </a:extLst>
            </p:cNvPr>
            <p:cNvSpPr txBox="1"/>
            <p:nvPr/>
          </p:nvSpPr>
          <p:spPr>
            <a:xfrm>
              <a:off x="6988060" y="3969584"/>
              <a:ext cx="389850" cy="338554"/>
            </a:xfrm>
            <a:prstGeom prst="rect">
              <a:avLst/>
            </a:prstGeom>
            <a:noFill/>
          </p:spPr>
          <p:txBody>
            <a:bodyPr wrap="none" rtlCol="0">
              <a:spAutoFit/>
            </a:bodyPr>
            <a:lstStyle/>
            <a:p>
              <a:r>
                <a:rPr lang="en-US" altLang="zh-CN" sz="2400" baseline="-25000" dirty="0" err="1">
                  <a:latin typeface="Times New Roman" panose="02020603050405020304" pitchFamily="18" charset="0"/>
                  <a:cs typeface="Times New Roman" panose="02020603050405020304" pitchFamily="18" charset="0"/>
                </a:rPr>
                <a:t>d</a:t>
              </a:r>
              <a:r>
                <a:rPr lang="en-US" altLang="zh-CN" sz="2400" i="1" baseline="-25000" dirty="0" err="1">
                  <a:latin typeface="Times New Roman" panose="02020603050405020304" pitchFamily="18" charset="0"/>
                  <a:cs typeface="Times New Roman" panose="02020603050405020304" pitchFamily="18" charset="0"/>
                </a:rPr>
                <a:t>q</a:t>
              </a:r>
              <a:endParaRPr lang="zh-CN" altLang="en-US" sz="2400" i="1" baseline="-250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4FFD5C58-CEB1-4B39-BB2A-168594195F88}"/>
                </a:ext>
              </a:extLst>
            </p:cNvPr>
            <p:cNvSpPr txBox="1"/>
            <p:nvPr/>
          </p:nvSpPr>
          <p:spPr>
            <a:xfrm>
              <a:off x="6853077" y="3127269"/>
              <a:ext cx="389850" cy="338554"/>
            </a:xfrm>
            <a:prstGeom prst="rect">
              <a:avLst/>
            </a:prstGeom>
            <a:noFill/>
          </p:spPr>
          <p:txBody>
            <a:bodyPr wrap="none" rtlCol="0">
              <a:spAutoFit/>
            </a:bodyPr>
            <a:lstStyle/>
            <a:p>
              <a:r>
                <a:rPr lang="en-US" altLang="zh-CN" sz="2400" baseline="-25000" dirty="0" err="1">
                  <a:latin typeface="Times New Roman" panose="02020603050405020304" pitchFamily="18" charset="0"/>
                  <a:cs typeface="Times New Roman" panose="02020603050405020304" pitchFamily="18" charset="0"/>
                </a:rPr>
                <a:t>d</a:t>
              </a:r>
              <a:r>
                <a:rPr lang="en-US" altLang="zh-CN" sz="2400" i="1" baseline="-25000" dirty="0" err="1">
                  <a:latin typeface="Times New Roman" panose="02020603050405020304" pitchFamily="18" charset="0"/>
                  <a:cs typeface="Times New Roman" panose="02020603050405020304" pitchFamily="18" charset="0"/>
                </a:rPr>
                <a:t>q</a:t>
              </a:r>
              <a:endParaRPr lang="zh-CN" altLang="en-US" sz="2400" i="1" baseline="-250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E173CFD0-44DE-4121-9733-E504A7FB808B}"/>
                </a:ext>
              </a:extLst>
            </p:cNvPr>
            <p:cNvSpPr txBox="1"/>
            <p:nvPr/>
          </p:nvSpPr>
          <p:spPr>
            <a:xfrm>
              <a:off x="7379388" y="2752813"/>
              <a:ext cx="389850" cy="338554"/>
            </a:xfrm>
            <a:prstGeom prst="rect">
              <a:avLst/>
            </a:prstGeom>
            <a:noFill/>
          </p:spPr>
          <p:txBody>
            <a:bodyPr wrap="none" rtlCol="0">
              <a:spAutoFit/>
            </a:bodyPr>
            <a:lstStyle/>
            <a:p>
              <a:r>
                <a:rPr lang="en-US" altLang="zh-CN" sz="2400" baseline="-25000" dirty="0" err="1">
                  <a:latin typeface="Times New Roman" panose="02020603050405020304" pitchFamily="18" charset="0"/>
                  <a:cs typeface="Times New Roman" panose="02020603050405020304" pitchFamily="18" charset="0"/>
                </a:rPr>
                <a:t>d</a:t>
              </a:r>
              <a:r>
                <a:rPr lang="en-US" altLang="zh-CN" sz="2400" i="1" baseline="-25000" dirty="0" err="1">
                  <a:latin typeface="Times New Roman" panose="02020603050405020304" pitchFamily="18" charset="0"/>
                  <a:cs typeface="Times New Roman" panose="02020603050405020304" pitchFamily="18" charset="0"/>
                </a:rPr>
                <a:t>q</a:t>
              </a:r>
              <a:endParaRPr lang="zh-CN" altLang="en-US" sz="2400" i="1" baseline="-25000" dirty="0">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CFBF4E5E-7764-4EF9-8195-3BE3AD607E16}"/>
                </a:ext>
              </a:extLst>
            </p:cNvPr>
            <p:cNvCxnSpPr>
              <a:cxnSpLocks/>
            </p:cNvCxnSpPr>
            <p:nvPr/>
          </p:nvCxnSpPr>
          <p:spPr>
            <a:xfrm flipH="1">
              <a:off x="7873765" y="3679152"/>
              <a:ext cx="307332" cy="9505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862BE76-3EDB-4137-BFF2-A1E823BB78B2}"/>
                </a:ext>
              </a:extLst>
            </p:cNvPr>
            <p:cNvCxnSpPr>
              <a:cxnSpLocks/>
              <a:stCxn id="12" idx="2"/>
            </p:cNvCxnSpPr>
            <p:nvPr/>
          </p:nvCxnSpPr>
          <p:spPr>
            <a:xfrm flipH="1" flipV="1">
              <a:off x="7830743" y="3919049"/>
              <a:ext cx="395425" cy="200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CD58175-C566-4F64-BE1F-56D90232CFA7}"/>
                </a:ext>
              </a:extLst>
            </p:cNvPr>
            <p:cNvCxnSpPr>
              <a:cxnSpLocks/>
            </p:cNvCxnSpPr>
            <p:nvPr/>
          </p:nvCxnSpPr>
          <p:spPr>
            <a:xfrm flipV="1">
              <a:off x="7699857" y="3960244"/>
              <a:ext cx="18327" cy="3945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35B6B7B-7DDF-4FAF-902D-A48F9948257F}"/>
                </a:ext>
              </a:extLst>
            </p:cNvPr>
            <p:cNvCxnSpPr>
              <a:cxnSpLocks/>
            </p:cNvCxnSpPr>
            <p:nvPr/>
          </p:nvCxnSpPr>
          <p:spPr>
            <a:xfrm flipV="1">
              <a:off x="7251474" y="3846536"/>
              <a:ext cx="322806" cy="2321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92CF60D-C8F7-465F-9961-CA265D0F0AB8}"/>
                </a:ext>
              </a:extLst>
            </p:cNvPr>
            <p:cNvCxnSpPr>
              <a:cxnSpLocks/>
            </p:cNvCxnSpPr>
            <p:nvPr/>
          </p:nvCxnSpPr>
          <p:spPr>
            <a:xfrm>
              <a:off x="7242805" y="3570508"/>
              <a:ext cx="309067" cy="13069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DA1212C-64B7-4C1F-A765-FAA03A0FB9FE}"/>
                </a:ext>
              </a:extLst>
            </p:cNvPr>
            <p:cNvCxnSpPr>
              <a:cxnSpLocks/>
            </p:cNvCxnSpPr>
            <p:nvPr/>
          </p:nvCxnSpPr>
          <p:spPr>
            <a:xfrm>
              <a:off x="7609948" y="3291681"/>
              <a:ext cx="90592" cy="3342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22BBC027-DC4B-4153-A1A3-52DAD6ECF976}"/>
              </a:ext>
            </a:extLst>
          </p:cNvPr>
          <p:cNvSpPr/>
          <p:nvPr/>
        </p:nvSpPr>
        <p:spPr>
          <a:xfrm>
            <a:off x="335341" y="1754088"/>
            <a:ext cx="6083337" cy="1667764"/>
          </a:xfrm>
          <a:prstGeom prst="rect">
            <a:avLst/>
          </a:prstGeom>
        </p:spPr>
        <p:txBody>
          <a:bodyPr wrap="square">
            <a:spAutoFit/>
          </a:bodyPr>
          <a:lstStyle/>
          <a:p>
            <a:pPr indent="576000" algn="just">
              <a:lnSpc>
                <a:spcPct val="150000"/>
              </a:lnSpc>
            </a:pPr>
            <a:r>
              <a:rPr lang="zh-CN" altLang="en-US" sz="2400" b="1" dirty="0">
                <a:latin typeface="黑体" panose="02010609060101010101" pitchFamily="49" charset="-122"/>
                <a:ea typeface="黑体" panose="02010609060101010101" pitchFamily="49" charset="-122"/>
              </a:rPr>
              <a:t>一个带电体系所具有的静电能等于把各电荷元从无限远离的状态聚集成该带电体系的过程中，外界所作的功。</a:t>
            </a:r>
            <a:endParaRPr lang="en-US" altLang="zh-CN" sz="24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uiExpand="1"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p:cNvGraphicFramePr>
            <a:graphicFrameLocks noChangeAspect="1"/>
          </p:cNvGraphicFramePr>
          <p:nvPr/>
        </p:nvGraphicFramePr>
        <p:xfrm>
          <a:off x="3429002" y="2514600"/>
          <a:ext cx="969963" cy="1066800"/>
        </p:xfrm>
        <a:graphic>
          <a:graphicData uri="http://schemas.openxmlformats.org/presentationml/2006/ole">
            <mc:AlternateContent xmlns:mc="http://schemas.openxmlformats.org/markup-compatibility/2006">
              <mc:Choice xmlns:v="urn:schemas-microsoft-com:vml" Requires="v">
                <p:oleObj name="Equation" r:id="rId2" imgW="381000" imgH="419100" progId="Equation.3">
                  <p:embed/>
                </p:oleObj>
              </mc:Choice>
              <mc:Fallback>
                <p:oleObj name="Equation" r:id="rId2" imgW="381000" imgH="419100" progId="Equation.3">
                  <p:embed/>
                  <p:pic>
                    <p:nvPicPr>
                      <p:cNvPr id="3584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2" y="2514600"/>
                        <a:ext cx="969963"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1" name="Text Box 3"/>
          <p:cNvSpPr txBox="1">
            <a:spLocks noChangeArrowheads="1"/>
          </p:cNvSpPr>
          <p:nvPr/>
        </p:nvSpPr>
        <p:spPr bwMode="auto">
          <a:xfrm>
            <a:off x="739140" y="927735"/>
            <a:ext cx="42741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800" b="1" dirty="0">
                <a:solidFill>
                  <a:srgbClr val="CC0000"/>
                </a:solidFill>
                <a:latin typeface="Times New Roman" panose="02020603050405020304" pitchFamily="18" charset="0"/>
              </a:rPr>
              <a:t>从电容器的特例推导</a:t>
            </a:r>
          </a:p>
        </p:txBody>
      </p:sp>
      <p:graphicFrame>
        <p:nvGraphicFramePr>
          <p:cNvPr id="35844" name="Object 4"/>
          <p:cNvGraphicFramePr>
            <a:graphicFrameLocks noChangeAspect="1"/>
          </p:cNvGraphicFramePr>
          <p:nvPr/>
        </p:nvGraphicFramePr>
        <p:xfrm>
          <a:off x="1008384" y="1527178"/>
          <a:ext cx="3167063" cy="987425"/>
        </p:xfrm>
        <a:graphic>
          <a:graphicData uri="http://schemas.openxmlformats.org/presentationml/2006/ole">
            <mc:AlternateContent xmlns:mc="http://schemas.openxmlformats.org/markup-compatibility/2006">
              <mc:Choice xmlns:v="urn:schemas-microsoft-com:vml" Requires="v">
                <p:oleObj name="公式" r:id="rId4" imgW="1104900" imgH="393700" progId="Equation.3">
                  <p:embed/>
                </p:oleObj>
              </mc:Choice>
              <mc:Fallback>
                <p:oleObj name="公式" r:id="rId4" imgW="1104900" imgH="393700" progId="Equation.3">
                  <p:embed/>
                  <p:pic>
                    <p:nvPicPr>
                      <p:cNvPr id="3584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384" y="1527178"/>
                        <a:ext cx="3167063"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5" name="Object 5"/>
          <p:cNvGraphicFramePr>
            <a:graphicFrameLocks noChangeAspect="1"/>
          </p:cNvGraphicFramePr>
          <p:nvPr/>
        </p:nvGraphicFramePr>
        <p:xfrm>
          <a:off x="914403" y="4876803"/>
          <a:ext cx="4098925" cy="1039813"/>
        </p:xfrm>
        <a:graphic>
          <a:graphicData uri="http://schemas.openxmlformats.org/presentationml/2006/ole">
            <mc:AlternateContent xmlns:mc="http://schemas.openxmlformats.org/markup-compatibility/2006">
              <mc:Choice xmlns:v="urn:schemas-microsoft-com:vml" Requires="v">
                <p:oleObj name="Equation" r:id="rId6" imgW="1651000" imgH="419100" progId="Equation.3">
                  <p:embed/>
                </p:oleObj>
              </mc:Choice>
              <mc:Fallback>
                <p:oleObj name="Equation" r:id="rId6" imgW="1651000" imgH="419100" progId="Equation.3">
                  <p:embed/>
                  <p:pic>
                    <p:nvPicPr>
                      <p:cNvPr id="3584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3" y="4876803"/>
                        <a:ext cx="4098925" cy="1039813"/>
                      </a:xfrm>
                      <a:prstGeom prst="rect">
                        <a:avLst/>
                      </a:prstGeom>
                      <a:gradFill rotWithShape="0">
                        <a:gsLst>
                          <a:gs pos="0">
                            <a:schemeClr val="accent1"/>
                          </a:gs>
                          <a:gs pos="50000">
                            <a:srgbClr val="FFFFFF"/>
                          </a:gs>
                          <a:gs pos="100000">
                            <a:schemeClr val="accent1"/>
                          </a:gs>
                        </a:gsLst>
                        <a:lin ang="54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6" name="Object 6"/>
          <p:cNvGraphicFramePr>
            <a:graphicFrameLocks noChangeAspect="1"/>
          </p:cNvGraphicFramePr>
          <p:nvPr/>
        </p:nvGraphicFramePr>
        <p:xfrm>
          <a:off x="1008066" y="2571750"/>
          <a:ext cx="2403475" cy="1009651"/>
        </p:xfrm>
        <a:graphic>
          <a:graphicData uri="http://schemas.openxmlformats.org/presentationml/2006/ole">
            <mc:AlternateContent xmlns:mc="http://schemas.openxmlformats.org/markup-compatibility/2006">
              <mc:Choice xmlns:v="urn:schemas-microsoft-com:vml" Requires="v">
                <p:oleObj name="Equation" r:id="rId8" imgW="875665" imgH="393700" progId="Equation.3">
                  <p:embed/>
                </p:oleObj>
              </mc:Choice>
              <mc:Fallback>
                <p:oleObj name="Equation" r:id="rId8" imgW="875665" imgH="393700" progId="Equation.3">
                  <p:embed/>
                  <p:pic>
                    <p:nvPicPr>
                      <p:cNvPr id="3584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066" y="2571750"/>
                        <a:ext cx="2403475" cy="1009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7"/>
          <p:cNvGraphicFramePr>
            <a:graphicFrameLocks noChangeAspect="1"/>
          </p:cNvGraphicFramePr>
          <p:nvPr/>
        </p:nvGraphicFramePr>
        <p:xfrm>
          <a:off x="1008380" y="3803651"/>
          <a:ext cx="1143000" cy="984251"/>
        </p:xfrm>
        <a:graphic>
          <a:graphicData uri="http://schemas.openxmlformats.org/presentationml/2006/ole">
            <mc:AlternateContent xmlns:mc="http://schemas.openxmlformats.org/markup-compatibility/2006">
              <mc:Choice xmlns:v="urn:schemas-microsoft-com:vml" Requires="v">
                <p:oleObj name="Equation" r:id="rId10" imgW="457200" imgH="393700" progId="Equation.3">
                  <p:embed/>
                </p:oleObj>
              </mc:Choice>
              <mc:Fallback>
                <p:oleObj name="Equation" r:id="rId10" imgW="457200" imgH="393700" progId="Equation.3">
                  <p:embed/>
                  <p:pic>
                    <p:nvPicPr>
                      <p:cNvPr id="35847"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8380" y="3803651"/>
                        <a:ext cx="1143000" cy="984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6" name="Rectangle 29"/>
          <p:cNvSpPr>
            <a:spLocks noChangeArrowheads="1"/>
          </p:cNvSpPr>
          <p:nvPr/>
        </p:nvSpPr>
        <p:spPr bwMode="auto">
          <a:xfrm>
            <a:off x="162719" y="174372"/>
            <a:ext cx="48173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3600" b="1" dirty="0">
                <a:solidFill>
                  <a:srgbClr val="660033"/>
                </a:solidFill>
              </a:rPr>
              <a:t>电场的能量和能量密度</a:t>
            </a:r>
          </a:p>
        </p:txBody>
      </p:sp>
      <p:grpSp>
        <p:nvGrpSpPr>
          <p:cNvPr id="10" name="组合 9"/>
          <p:cNvGrpSpPr/>
          <p:nvPr/>
        </p:nvGrpSpPr>
        <p:grpSpPr>
          <a:xfrm>
            <a:off x="6003925" y="3197860"/>
            <a:ext cx="2520950" cy="2786380"/>
            <a:chOff x="9455" y="5036"/>
            <a:chExt cx="3970" cy="4388"/>
          </a:xfrm>
        </p:grpSpPr>
        <p:sp>
          <p:nvSpPr>
            <p:cNvPr id="3" name="矩形 2"/>
            <p:cNvSpPr/>
            <p:nvPr/>
          </p:nvSpPr>
          <p:spPr>
            <a:xfrm>
              <a:off x="9455" y="5036"/>
              <a:ext cx="3970" cy="395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1159" y="8594"/>
              <a:ext cx="554" cy="830"/>
              <a:chOff x="10963" y="9560"/>
              <a:chExt cx="554" cy="830"/>
            </a:xfrm>
          </p:grpSpPr>
          <p:sp>
            <p:nvSpPr>
              <p:cNvPr id="8" name="矩形 7"/>
              <p:cNvSpPr/>
              <p:nvPr/>
            </p:nvSpPr>
            <p:spPr>
              <a:xfrm>
                <a:off x="10963" y="9560"/>
                <a:ext cx="555" cy="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H="1">
                <a:off x="10963" y="9562"/>
                <a:ext cx="14" cy="811"/>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1146" y="9736"/>
                <a:ext cx="14" cy="46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1317" y="9580"/>
                <a:ext cx="14" cy="811"/>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00" y="9754"/>
                <a:ext cx="14" cy="463"/>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sp>
        <p:nvSpPr>
          <p:cNvPr id="53257" name="Rectangle 9" descr="宽上对角线"/>
          <p:cNvSpPr>
            <a:spLocks noChangeArrowheads="1"/>
          </p:cNvSpPr>
          <p:nvPr/>
        </p:nvSpPr>
        <p:spPr bwMode="auto">
          <a:xfrm>
            <a:off x="6781800" y="2120900"/>
            <a:ext cx="838200" cy="2438400"/>
          </a:xfrm>
          <a:prstGeom prst="rect">
            <a:avLst/>
          </a:prstGeom>
          <a:pattFill prst="wdUpDiag">
            <a:fgClr>
              <a:srgbClr val="EAEAEA"/>
            </a:fgClr>
            <a:bgClr>
              <a:srgbClr val="FFFFFF"/>
            </a:bgClr>
          </a:pattFill>
          <a:ln w="9525">
            <a:solidFill>
              <a:schemeClr val="tx1"/>
            </a:solidFill>
            <a:miter lim="800000"/>
            <a:tailEnd type="none" w="sm" len="lg"/>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3258" name="Rectangle 10"/>
          <p:cNvSpPr>
            <a:spLocks noChangeArrowheads="1"/>
          </p:cNvSpPr>
          <p:nvPr/>
        </p:nvSpPr>
        <p:spPr bwMode="auto">
          <a:xfrm>
            <a:off x="6477000" y="2120900"/>
            <a:ext cx="304800" cy="2438400"/>
          </a:xfrm>
          <a:prstGeom prst="rect">
            <a:avLst/>
          </a:prstGeom>
          <a:gradFill rotWithShape="0">
            <a:gsLst>
              <a:gs pos="0">
                <a:srgbClr val="6C6C6C"/>
              </a:gs>
              <a:gs pos="50000">
                <a:srgbClr val="EAEAEA"/>
              </a:gs>
              <a:gs pos="100000">
                <a:srgbClr val="6C6C6C"/>
              </a:gs>
            </a:gsLst>
            <a:lin ang="0" scaled="1"/>
          </a:gradFill>
          <a:ln w="9525">
            <a:solidFill>
              <a:schemeClr val="tx1"/>
            </a:solidFill>
            <a:miter lim="800000"/>
            <a:tailEnd type="none" w="sm" len="lg"/>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3259" name="Rectangle 11"/>
          <p:cNvSpPr>
            <a:spLocks noChangeArrowheads="1"/>
          </p:cNvSpPr>
          <p:nvPr/>
        </p:nvSpPr>
        <p:spPr bwMode="auto">
          <a:xfrm>
            <a:off x="7620000" y="2120900"/>
            <a:ext cx="304800" cy="2438400"/>
          </a:xfrm>
          <a:prstGeom prst="rect">
            <a:avLst/>
          </a:prstGeom>
          <a:gradFill rotWithShape="0">
            <a:gsLst>
              <a:gs pos="0">
                <a:srgbClr val="6C6C6C"/>
              </a:gs>
              <a:gs pos="50000">
                <a:srgbClr val="EAEAEA"/>
              </a:gs>
              <a:gs pos="100000">
                <a:srgbClr val="6C6C6C"/>
              </a:gs>
            </a:gsLst>
            <a:lin ang="0" scaled="1"/>
          </a:gradFill>
          <a:ln w="9525">
            <a:solidFill>
              <a:schemeClr val="tx1"/>
            </a:solidFill>
            <a:miter lim="800000"/>
            <a:tailEnd type="none" w="sm" len="lg"/>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3260" name="Rectangle 12"/>
          <p:cNvSpPr>
            <a:spLocks noChangeArrowheads="1"/>
          </p:cNvSpPr>
          <p:nvPr/>
        </p:nvSpPr>
        <p:spPr bwMode="auto">
          <a:xfrm rot="16200000">
            <a:off x="5365591" y="3063710"/>
            <a:ext cx="25288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2400" b="1">
                <a:solidFill>
                  <a:srgbClr val="CC0000"/>
                </a:solidFill>
                <a:latin typeface="Times New Roman" panose="02020603050405020304" pitchFamily="18" charset="0"/>
              </a:rPr>
              <a:t>+ + + + + + + + +</a:t>
            </a:r>
          </a:p>
        </p:txBody>
      </p:sp>
      <p:sp>
        <p:nvSpPr>
          <p:cNvPr id="53261" name="Rectangle 13"/>
          <p:cNvSpPr>
            <a:spLocks noChangeArrowheads="1"/>
          </p:cNvSpPr>
          <p:nvPr/>
        </p:nvSpPr>
        <p:spPr bwMode="auto">
          <a:xfrm rot="5400000">
            <a:off x="6620521" y="3044242"/>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3600" b="1">
                <a:solidFill>
                  <a:srgbClr val="0000FF"/>
                </a:solidFill>
                <a:latin typeface="Times New Roman" panose="02020603050405020304" pitchFamily="18" charset="0"/>
              </a:rPr>
              <a:t>- - - - - - - - -</a:t>
            </a:r>
          </a:p>
        </p:txBody>
      </p:sp>
      <p:grpSp>
        <p:nvGrpSpPr>
          <p:cNvPr id="53262" name="Group 14"/>
          <p:cNvGrpSpPr/>
          <p:nvPr/>
        </p:nvGrpSpPr>
        <p:grpSpPr bwMode="auto">
          <a:xfrm rot="16200000">
            <a:off x="6210300" y="2997200"/>
            <a:ext cx="1981200" cy="685800"/>
            <a:chOff x="3772" y="1104"/>
            <a:chExt cx="1008" cy="1008"/>
          </a:xfrm>
        </p:grpSpPr>
        <p:sp>
          <p:nvSpPr>
            <p:cNvPr id="53274" name="Line 15"/>
            <p:cNvSpPr>
              <a:spLocks noChangeShapeType="1"/>
            </p:cNvSpPr>
            <p:nvPr/>
          </p:nvSpPr>
          <p:spPr bwMode="auto">
            <a:xfrm>
              <a:off x="3772" y="1104"/>
              <a:ext cx="0" cy="1008"/>
            </a:xfrm>
            <a:prstGeom prst="line">
              <a:avLst/>
            </a:prstGeom>
            <a:noFill/>
            <a:ln w="19050">
              <a:solidFill>
                <a:srgbClr val="FF0000"/>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3275" name="Line 16"/>
            <p:cNvSpPr>
              <a:spLocks noChangeShapeType="1"/>
            </p:cNvSpPr>
            <p:nvPr/>
          </p:nvSpPr>
          <p:spPr bwMode="auto">
            <a:xfrm>
              <a:off x="4108" y="1104"/>
              <a:ext cx="0" cy="1008"/>
            </a:xfrm>
            <a:prstGeom prst="line">
              <a:avLst/>
            </a:prstGeom>
            <a:noFill/>
            <a:ln w="19050">
              <a:solidFill>
                <a:srgbClr val="FF0000"/>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3276" name="Line 17"/>
            <p:cNvSpPr>
              <a:spLocks noChangeShapeType="1"/>
            </p:cNvSpPr>
            <p:nvPr/>
          </p:nvSpPr>
          <p:spPr bwMode="auto">
            <a:xfrm>
              <a:off x="4444" y="1104"/>
              <a:ext cx="0" cy="1008"/>
            </a:xfrm>
            <a:prstGeom prst="line">
              <a:avLst/>
            </a:prstGeom>
            <a:noFill/>
            <a:ln w="19050">
              <a:solidFill>
                <a:srgbClr val="FF0000"/>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3277" name="Line 18"/>
            <p:cNvSpPr>
              <a:spLocks noChangeShapeType="1"/>
            </p:cNvSpPr>
            <p:nvPr/>
          </p:nvSpPr>
          <p:spPr bwMode="auto">
            <a:xfrm>
              <a:off x="4780" y="1104"/>
              <a:ext cx="0" cy="1008"/>
            </a:xfrm>
            <a:prstGeom prst="line">
              <a:avLst/>
            </a:prstGeom>
            <a:noFill/>
            <a:ln w="19050">
              <a:solidFill>
                <a:srgbClr val="FF0000"/>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53263" name="Object 19"/>
          <p:cNvGraphicFramePr>
            <a:graphicFrameLocks noChangeAspect="1"/>
          </p:cNvGraphicFramePr>
          <p:nvPr/>
        </p:nvGraphicFramePr>
        <p:xfrm>
          <a:off x="7010403" y="3111500"/>
          <a:ext cx="366713" cy="457200"/>
        </p:xfrm>
        <a:graphic>
          <a:graphicData uri="http://schemas.openxmlformats.org/presentationml/2006/ole">
            <mc:AlternateContent xmlns:mc="http://schemas.openxmlformats.org/markup-compatibility/2006">
              <mc:Choice xmlns:v="urn:schemas-microsoft-com:vml" Requires="v">
                <p:oleObj name="Equation" r:id="rId12" imgW="215900" imgH="279400" progId="Equation.3">
                  <p:embed/>
                </p:oleObj>
              </mc:Choice>
              <mc:Fallback>
                <p:oleObj name="Equation" r:id="rId12" imgW="215900" imgH="279400" progId="Equation.3">
                  <p:embed/>
                  <p:pic>
                    <p:nvPicPr>
                      <p:cNvPr id="53263"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10403" y="3111500"/>
                        <a:ext cx="3667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264" name="Group 20"/>
          <p:cNvGrpSpPr/>
          <p:nvPr/>
        </p:nvGrpSpPr>
        <p:grpSpPr bwMode="auto">
          <a:xfrm>
            <a:off x="6781800" y="4635500"/>
            <a:ext cx="838200" cy="539750"/>
            <a:chOff x="4272" y="3312"/>
            <a:chExt cx="528" cy="340"/>
          </a:xfrm>
        </p:grpSpPr>
        <p:sp>
          <p:nvSpPr>
            <p:cNvPr id="53270" name="Line 21"/>
            <p:cNvSpPr>
              <a:spLocks noChangeShapeType="1"/>
            </p:cNvSpPr>
            <p:nvPr/>
          </p:nvSpPr>
          <p:spPr bwMode="auto">
            <a:xfrm flipV="1">
              <a:off x="4272" y="3312"/>
              <a:ext cx="0" cy="240"/>
            </a:xfrm>
            <a:prstGeom prst="line">
              <a:avLst/>
            </a:prstGeom>
            <a:noFill/>
            <a:ln w="19050">
              <a:solidFill>
                <a:srgbClr val="CC00CC"/>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71" name="Line 22"/>
            <p:cNvSpPr>
              <a:spLocks noChangeShapeType="1"/>
            </p:cNvSpPr>
            <p:nvPr/>
          </p:nvSpPr>
          <p:spPr bwMode="auto">
            <a:xfrm>
              <a:off x="4272" y="3408"/>
              <a:ext cx="528" cy="0"/>
            </a:xfrm>
            <a:prstGeom prst="line">
              <a:avLst/>
            </a:prstGeom>
            <a:noFill/>
            <a:ln w="19050">
              <a:solidFill>
                <a:srgbClr val="CC00CC"/>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3272" name="Object 23"/>
            <p:cNvGraphicFramePr>
              <a:graphicFrameLocks noChangeAspect="1"/>
            </p:cNvGraphicFramePr>
            <p:nvPr/>
          </p:nvGraphicFramePr>
          <p:xfrm>
            <a:off x="4469" y="3464"/>
            <a:ext cx="166" cy="188"/>
          </p:xfrm>
          <a:graphic>
            <a:graphicData uri="http://schemas.openxmlformats.org/presentationml/2006/ole">
              <mc:AlternateContent xmlns:mc="http://schemas.openxmlformats.org/markup-compatibility/2006">
                <mc:Choice xmlns:v="urn:schemas-microsoft-com:vml" Requires="v">
                  <p:oleObj name="Equation" r:id="rId14" imgW="127000" imgH="139700" progId="Equation.3">
                    <p:embed/>
                  </p:oleObj>
                </mc:Choice>
                <mc:Fallback>
                  <p:oleObj name="Equation" r:id="rId14" imgW="127000" imgH="139700" progId="Equation.3">
                    <p:embed/>
                    <p:pic>
                      <p:nvPicPr>
                        <p:cNvPr id="53272" name="Object 23"/>
                        <p:cNvPicPr>
                          <a:picLocks noChangeAspect="1" noChangeArrowheads="1"/>
                        </p:cNvPicPr>
                        <p:nvPr/>
                      </p:nvPicPr>
                      <p:blipFill>
                        <a:blip r:embed="rId15"/>
                        <a:srcRect/>
                        <a:stretch>
                          <a:fillRect/>
                        </a:stretch>
                      </p:blipFill>
                      <p:spPr bwMode="auto">
                        <a:xfrm>
                          <a:off x="4469" y="3464"/>
                          <a:ext cx="166"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73" name="Line 24"/>
            <p:cNvSpPr>
              <a:spLocks noChangeShapeType="1"/>
            </p:cNvSpPr>
            <p:nvPr/>
          </p:nvSpPr>
          <p:spPr bwMode="auto">
            <a:xfrm flipV="1">
              <a:off x="4800" y="3312"/>
              <a:ext cx="0" cy="240"/>
            </a:xfrm>
            <a:prstGeom prst="line">
              <a:avLst/>
            </a:prstGeom>
            <a:noFill/>
            <a:ln w="19050">
              <a:solidFill>
                <a:srgbClr val="CC00CC"/>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3265" name="Group 25"/>
          <p:cNvGrpSpPr/>
          <p:nvPr/>
        </p:nvGrpSpPr>
        <p:grpSpPr bwMode="auto">
          <a:xfrm>
            <a:off x="6629400" y="1358900"/>
            <a:ext cx="1219200" cy="762000"/>
            <a:chOff x="4176" y="1248"/>
            <a:chExt cx="768" cy="480"/>
          </a:xfrm>
        </p:grpSpPr>
        <p:graphicFrame>
          <p:nvGraphicFramePr>
            <p:cNvPr id="53267" name="Object 26"/>
            <p:cNvGraphicFramePr>
              <a:graphicFrameLocks noChangeAspect="1"/>
            </p:cNvGraphicFramePr>
            <p:nvPr/>
          </p:nvGraphicFramePr>
          <p:xfrm>
            <a:off x="4656" y="1248"/>
            <a:ext cx="288" cy="288"/>
          </p:xfrm>
          <a:graphic>
            <a:graphicData uri="http://schemas.openxmlformats.org/presentationml/2006/ole">
              <mc:AlternateContent xmlns:mc="http://schemas.openxmlformats.org/markup-compatibility/2006">
                <mc:Choice xmlns:v="urn:schemas-microsoft-com:vml" Requires="v">
                  <p:oleObj name="Equation" r:id="rId16" imgW="203200" imgH="203200" progId="Equation.3">
                    <p:embed/>
                  </p:oleObj>
                </mc:Choice>
                <mc:Fallback>
                  <p:oleObj name="Equation" r:id="rId16" imgW="203200" imgH="203200" progId="Equation.3">
                    <p:embed/>
                    <p:pic>
                      <p:nvPicPr>
                        <p:cNvPr id="53267"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56" y="124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8" name="Freeform 27"/>
            <p:cNvSpPr/>
            <p:nvPr/>
          </p:nvSpPr>
          <p:spPr bwMode="auto">
            <a:xfrm>
              <a:off x="4176" y="1488"/>
              <a:ext cx="720" cy="240"/>
            </a:xfrm>
            <a:custGeom>
              <a:avLst/>
              <a:gdLst>
                <a:gd name="T0" fmla="*/ 720 w 720"/>
                <a:gd name="T1" fmla="*/ 1 h 336"/>
                <a:gd name="T2" fmla="*/ 384 w 720"/>
                <a:gd name="T3" fmla="*/ 0 h 336"/>
                <a:gd name="T4" fmla="*/ 0 w 720"/>
                <a:gd name="T5" fmla="*/ 1 h 336"/>
                <a:gd name="T6" fmla="*/ 0 60000 65536"/>
                <a:gd name="T7" fmla="*/ 0 60000 65536"/>
                <a:gd name="T8" fmla="*/ 0 60000 65536"/>
                <a:gd name="T9" fmla="*/ 0 w 720"/>
                <a:gd name="T10" fmla="*/ 0 h 336"/>
                <a:gd name="T11" fmla="*/ 720 w 720"/>
                <a:gd name="T12" fmla="*/ 336 h 336"/>
              </a:gdLst>
              <a:ahLst/>
              <a:cxnLst>
                <a:cxn ang="T6">
                  <a:pos x="T0" y="T1"/>
                </a:cxn>
                <a:cxn ang="T7">
                  <a:pos x="T2" y="T3"/>
                </a:cxn>
                <a:cxn ang="T8">
                  <a:pos x="T4" y="T5"/>
                </a:cxn>
              </a:cxnLst>
              <a:rect l="T9" t="T10" r="T11" b="T12"/>
              <a:pathLst>
                <a:path w="720" h="336">
                  <a:moveTo>
                    <a:pt x="720" y="336"/>
                  </a:moveTo>
                  <a:cubicBezTo>
                    <a:pt x="612" y="168"/>
                    <a:pt x="504" y="0"/>
                    <a:pt x="384" y="0"/>
                  </a:cubicBezTo>
                  <a:cubicBezTo>
                    <a:pt x="264" y="0"/>
                    <a:pt x="132" y="168"/>
                    <a:pt x="0" y="336"/>
                  </a:cubicBezTo>
                </a:path>
              </a:pathLst>
            </a:custGeom>
            <a:noFill/>
            <a:ln w="28575">
              <a:solidFill>
                <a:srgbClr val="FF0000"/>
              </a:solidFill>
              <a:prstDash val="dash"/>
              <a:rou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69" name="Oval 28"/>
            <p:cNvSpPr>
              <a:spLocks noChangeArrowheads="1"/>
            </p:cNvSpPr>
            <p:nvPr/>
          </p:nvSpPr>
          <p:spPr bwMode="auto">
            <a:xfrm>
              <a:off x="4464" y="1392"/>
              <a:ext cx="144" cy="144"/>
            </a:xfrm>
            <a:prstGeom prst="ellipse">
              <a:avLst/>
            </a:prstGeom>
            <a:gradFill rotWithShape="0">
              <a:gsLst>
                <a:gs pos="0">
                  <a:srgbClr val="FFFFFF"/>
                </a:gs>
                <a:gs pos="100000">
                  <a:srgbClr val="FFCCCC"/>
                </a:gs>
              </a:gsLst>
              <a:path path="shape">
                <a:fillToRect l="50000" t="50000" r="50000" b="50000"/>
              </a:path>
            </a:gradFill>
            <a:ln w="28575">
              <a:solidFill>
                <a:srgbClr val="FF0000"/>
              </a:solidFill>
              <a:round/>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rPr>
                <a:t>+</a:t>
              </a:r>
            </a:p>
          </p:txBody>
        </p:sp>
      </p:grpSp>
      <p:sp>
        <p:nvSpPr>
          <p:cNvPr id="2" name="灯片编号占位符 1">
            <a:extLst>
              <a:ext uri="{FF2B5EF4-FFF2-40B4-BE49-F238E27FC236}">
                <a16:creationId xmlns:a16="http://schemas.microsoft.com/office/drawing/2014/main" id="{0CA9DE42-FEDA-4032-A2E7-4C02DEB752A4}"/>
              </a:ext>
            </a:extLst>
          </p:cNvPr>
          <p:cNvSpPr>
            <a:spLocks noGrp="1"/>
          </p:cNvSpPr>
          <p:nvPr>
            <p:ph type="sldNum" sz="quarter" idx="12"/>
          </p:nvPr>
        </p:nvSpPr>
        <p:spPr/>
        <p:txBody>
          <a:bodyPr/>
          <a:lstStyle/>
          <a:p>
            <a:fld id="{8A7DF9CC-88FD-4F6D-BF7E-6C01B081979A}" type="slidenum">
              <a:rPr lang="zh-CN" altLang="en-US" smtClean="0"/>
              <a:t>25</a:t>
            </a:fld>
            <a:endParaRPr lang="zh-CN" altLang="en-US"/>
          </a:p>
        </p:txBody>
      </p:sp>
      <p:sp>
        <p:nvSpPr>
          <p:cNvPr id="38" name="矩形 37">
            <a:extLst>
              <a:ext uri="{FF2B5EF4-FFF2-40B4-BE49-F238E27FC236}">
                <a16:creationId xmlns:a16="http://schemas.microsoft.com/office/drawing/2014/main" id="{3E570192-7EF4-421A-A8F1-47860E4058DC}"/>
              </a:ext>
            </a:extLst>
          </p:cNvPr>
          <p:cNvSpPr/>
          <p:nvPr/>
        </p:nvSpPr>
        <p:spPr>
          <a:xfrm>
            <a:off x="205060" y="792778"/>
            <a:ext cx="4662361" cy="11496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6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53261"/>
                                        </p:tgtEl>
                                        <p:attrNameLst>
                                          <p:attrName>style.visibility</p:attrName>
                                        </p:attrNameLst>
                                      </p:cBhvr>
                                      <p:to>
                                        <p:strVal val="visible"/>
                                      </p:to>
                                    </p:set>
                                  </p:childTnLst>
                                </p:cTn>
                              </p:par>
                            </p:childTnLst>
                          </p:cTn>
                        </p:par>
                        <p:par>
                          <p:cTn id="18" fill="hold">
                            <p:stCondLst>
                              <p:cond delay="0"/>
                            </p:stCondLst>
                            <p:childTnLst>
                              <p:par>
                                <p:cTn id="19" presetID="22" presetClass="entr" presetSubtype="8" fill="hold" nodeType="afterEffect">
                                  <p:stCondLst>
                                    <p:cond delay="0"/>
                                  </p:stCondLst>
                                  <p:childTnLst>
                                    <p:set>
                                      <p:cBhvr>
                                        <p:cTn id="20" dur="1" fill="hold">
                                          <p:stCondLst>
                                            <p:cond delay="0"/>
                                          </p:stCondLst>
                                        </p:cTn>
                                        <p:tgtEl>
                                          <p:spTgt spid="53262"/>
                                        </p:tgtEl>
                                        <p:attrNameLst>
                                          <p:attrName>style.visibility</p:attrName>
                                        </p:attrNameLst>
                                      </p:cBhvr>
                                      <p:to>
                                        <p:strVal val="visible"/>
                                      </p:to>
                                    </p:set>
                                    <p:animEffect transition="in" filter="wipe(left)">
                                      <p:cBhvr>
                                        <p:cTn id="21" dur="500"/>
                                        <p:tgtEl>
                                          <p:spTgt spid="53262"/>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53263"/>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532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5844"/>
                                        </p:tgtEl>
                                        <p:attrNameLst>
                                          <p:attrName>style.visibility</p:attrName>
                                        </p:attrNameLst>
                                      </p:cBhvr>
                                      <p:to>
                                        <p:strVal val="visible"/>
                                      </p:to>
                                    </p:set>
                                    <p:animEffect transition="in" filter="checkerboard(across)">
                                      <p:cBhvr>
                                        <p:cTn id="32" dur="500"/>
                                        <p:tgtEl>
                                          <p:spTgt spid="3584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5846"/>
                                        </p:tgtEl>
                                        <p:attrNameLst>
                                          <p:attrName>style.visibility</p:attrName>
                                        </p:attrNameLst>
                                      </p:cBhvr>
                                      <p:to>
                                        <p:strVal val="visible"/>
                                      </p:to>
                                    </p:set>
                                    <p:animEffect transition="in" filter="checkerboard(across)">
                                      <p:cBhvr>
                                        <p:cTn id="37" dur="500"/>
                                        <p:tgtEl>
                                          <p:spTgt spid="35846"/>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5842"/>
                                        </p:tgtEl>
                                        <p:attrNameLst>
                                          <p:attrName>style.visibility</p:attrName>
                                        </p:attrNameLst>
                                      </p:cBhvr>
                                      <p:to>
                                        <p:strVal val="visible"/>
                                      </p:to>
                                    </p:set>
                                    <p:animEffect transition="in" filter="checkerboard(across)">
                                      <p:cBhvr>
                                        <p:cTn id="42" dur="500"/>
                                        <p:tgtEl>
                                          <p:spTgt spid="35842"/>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5847"/>
                                        </p:tgtEl>
                                        <p:attrNameLst>
                                          <p:attrName>style.visibility</p:attrName>
                                        </p:attrNameLst>
                                      </p:cBhvr>
                                      <p:to>
                                        <p:strVal val="visible"/>
                                      </p:to>
                                    </p:set>
                                    <p:animEffect transition="in" filter="checkerboard(across)">
                                      <p:cBhvr>
                                        <p:cTn id="47" dur="500"/>
                                        <p:tgtEl>
                                          <p:spTgt spid="3584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35845"/>
                                        </p:tgtEl>
                                        <p:attrNameLst>
                                          <p:attrName>style.visibility</p:attrName>
                                        </p:attrNameLst>
                                      </p:cBhvr>
                                      <p:to>
                                        <p:strVal val="visible"/>
                                      </p:to>
                                    </p:set>
                                    <p:animEffect transition="in" filter="box(in)">
                                      <p:cBhvr>
                                        <p:cTn id="52"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0" grpId="0"/>
      <p:bldP spid="53261"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2550" name="Object 22"/>
          <p:cNvGraphicFramePr>
            <a:graphicFrameLocks noChangeAspect="1"/>
          </p:cNvGraphicFramePr>
          <p:nvPr/>
        </p:nvGraphicFramePr>
        <p:xfrm>
          <a:off x="285754" y="3643314"/>
          <a:ext cx="2416175" cy="908051"/>
        </p:xfrm>
        <a:graphic>
          <a:graphicData uri="http://schemas.openxmlformats.org/presentationml/2006/ole">
            <mc:AlternateContent xmlns:mc="http://schemas.openxmlformats.org/markup-compatibility/2006">
              <mc:Choice xmlns:v="urn:schemas-microsoft-com:vml" Requires="v">
                <p:oleObj name="公式" r:id="rId2" imgW="1040765" imgH="393700" progId="Equation.3">
                  <p:embed/>
                </p:oleObj>
              </mc:Choice>
              <mc:Fallback>
                <p:oleObj name="公式" r:id="rId2" imgW="1040765" imgH="393700" progId="Equation.3">
                  <p:embed/>
                  <p:pic>
                    <p:nvPicPr>
                      <p:cNvPr id="2255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4" y="3643314"/>
                        <a:ext cx="2416175" cy="90805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5" name="Rectangle 2"/>
          <p:cNvSpPr>
            <a:spLocks noGrp="1" noChangeArrowheads="1"/>
          </p:cNvSpPr>
          <p:nvPr>
            <p:ph type="title" idx="4294967295"/>
          </p:nvPr>
        </p:nvSpPr>
        <p:spPr>
          <a:xfrm>
            <a:off x="0" y="228600"/>
            <a:ext cx="6367463" cy="762000"/>
          </a:xfrm>
        </p:spPr>
        <p:txBody>
          <a:bodyPr>
            <a:normAutofit/>
          </a:bodyPr>
          <a:lstStyle/>
          <a:p>
            <a:pPr eaLnBrk="1" hangingPunct="1"/>
            <a:r>
              <a:rPr lang="zh-CN" altLang="en-US" sz="3200" b="1" dirty="0">
                <a:solidFill>
                  <a:srgbClr val="660033"/>
                </a:solidFill>
                <a:latin typeface="黑体" panose="02010609060101010101" pitchFamily="49" charset="-122"/>
                <a:ea typeface="黑体" panose="02010609060101010101" pitchFamily="49" charset="-122"/>
              </a:rPr>
              <a:t>考虑电容器的能量定域于场</a:t>
            </a:r>
          </a:p>
        </p:txBody>
      </p:sp>
      <p:graphicFrame>
        <p:nvGraphicFramePr>
          <p:cNvPr id="22542" name="Object 14"/>
          <p:cNvGraphicFramePr>
            <a:graphicFrameLocks noChangeAspect="1"/>
          </p:cNvGraphicFramePr>
          <p:nvPr/>
        </p:nvGraphicFramePr>
        <p:xfrm>
          <a:off x="285753" y="2214566"/>
          <a:ext cx="5357813" cy="1057275"/>
        </p:xfrm>
        <a:graphic>
          <a:graphicData uri="http://schemas.openxmlformats.org/presentationml/2006/ole">
            <mc:AlternateContent xmlns:mc="http://schemas.openxmlformats.org/markup-compatibility/2006">
              <mc:Choice xmlns:v="urn:schemas-microsoft-com:vml" Requires="v">
                <p:oleObj name="公式" r:id="rId4" imgW="2005965" imgH="393700" progId="Equations">
                  <p:embed/>
                </p:oleObj>
              </mc:Choice>
              <mc:Fallback>
                <p:oleObj name="公式" r:id="rId4" imgW="2005965" imgH="393700" progId="Equations">
                  <p:embed/>
                  <p:pic>
                    <p:nvPicPr>
                      <p:cNvPr id="22542"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3" y="2214566"/>
                        <a:ext cx="5357813" cy="10572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51" name="Object 23"/>
          <p:cNvGraphicFramePr>
            <a:graphicFrameLocks noChangeAspect="1"/>
          </p:cNvGraphicFramePr>
          <p:nvPr/>
        </p:nvGraphicFramePr>
        <p:xfrm>
          <a:off x="3022600" y="3730625"/>
          <a:ext cx="1755775" cy="657225"/>
        </p:xfrm>
        <a:graphic>
          <a:graphicData uri="http://schemas.openxmlformats.org/presentationml/2006/ole">
            <mc:AlternateContent xmlns:mc="http://schemas.openxmlformats.org/markup-compatibility/2006">
              <mc:Choice xmlns:v="urn:schemas-microsoft-com:vml" Requires="v">
                <p:oleObj name="公式" r:id="rId6" imgW="16154400" imgH="6096000" progId="Equations">
                  <p:embed/>
                </p:oleObj>
              </mc:Choice>
              <mc:Fallback>
                <p:oleObj name="公式" r:id="rId6" imgW="16154400" imgH="6096000" progId="Equations">
                  <p:embed/>
                  <p:pic>
                    <p:nvPicPr>
                      <p:cNvPr id="22551" name="Object 23"/>
                      <p:cNvPicPr>
                        <a:picLocks noChangeAspect="1" noChangeArrowheads="1"/>
                      </p:cNvPicPr>
                      <p:nvPr/>
                    </p:nvPicPr>
                    <p:blipFill>
                      <a:blip r:embed="rId7"/>
                      <a:srcRect/>
                      <a:stretch>
                        <a:fillRect/>
                      </a:stretch>
                    </p:blipFill>
                    <p:spPr bwMode="auto">
                      <a:xfrm>
                        <a:off x="3022600" y="3730625"/>
                        <a:ext cx="1755775" cy="65722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53" name="Object 25"/>
          <p:cNvGraphicFramePr>
            <a:graphicFrameLocks noChangeAspect="1"/>
          </p:cNvGraphicFramePr>
          <p:nvPr/>
        </p:nvGraphicFramePr>
        <p:xfrm>
          <a:off x="525463" y="4786313"/>
          <a:ext cx="6783387" cy="936625"/>
        </p:xfrm>
        <a:graphic>
          <a:graphicData uri="http://schemas.openxmlformats.org/presentationml/2006/ole">
            <mc:AlternateContent xmlns:mc="http://schemas.openxmlformats.org/markup-compatibility/2006">
              <mc:Choice xmlns:v="urn:schemas-microsoft-com:vml" Requires="v">
                <p:oleObj name="公式" r:id="rId8" imgW="67665600" imgH="9448800" progId="Equations">
                  <p:embed/>
                </p:oleObj>
              </mc:Choice>
              <mc:Fallback>
                <p:oleObj name="公式" r:id="rId8" imgW="67665600" imgH="9448800" progId="Equations">
                  <p:embed/>
                  <p:pic>
                    <p:nvPicPr>
                      <p:cNvPr id="22553" name="Object 25"/>
                      <p:cNvPicPr>
                        <a:picLocks noChangeAspect="1" noChangeArrowheads="1"/>
                      </p:cNvPicPr>
                      <p:nvPr/>
                    </p:nvPicPr>
                    <p:blipFill>
                      <a:blip r:embed="rId9"/>
                      <a:srcRect/>
                      <a:stretch>
                        <a:fillRect/>
                      </a:stretch>
                    </p:blipFill>
                    <p:spPr bwMode="auto">
                      <a:xfrm>
                        <a:off x="525463" y="4786313"/>
                        <a:ext cx="6783387" cy="936625"/>
                      </a:xfrm>
                      <a:prstGeom prst="rect">
                        <a:avLst/>
                      </a:prstGeom>
                      <a:solidFill>
                        <a:srgbClr val="FFFF99"/>
                      </a:solidFill>
                      <a:ln>
                        <a:noFill/>
                      </a:ln>
                    </p:spPr>
                  </p:pic>
                </p:oleObj>
              </mc:Fallback>
            </mc:AlternateContent>
          </a:graphicData>
        </a:graphic>
      </p:graphicFrame>
      <p:graphicFrame>
        <p:nvGraphicFramePr>
          <p:cNvPr id="22557" name="Object 29"/>
          <p:cNvGraphicFramePr>
            <a:graphicFrameLocks noChangeAspect="1"/>
          </p:cNvGraphicFramePr>
          <p:nvPr/>
        </p:nvGraphicFramePr>
        <p:xfrm>
          <a:off x="4870450" y="3571875"/>
          <a:ext cx="2424113" cy="915988"/>
        </p:xfrm>
        <a:graphic>
          <a:graphicData uri="http://schemas.openxmlformats.org/presentationml/2006/ole">
            <mc:AlternateContent xmlns:mc="http://schemas.openxmlformats.org/markup-compatibility/2006">
              <mc:Choice xmlns:v="urn:schemas-microsoft-com:vml" Requires="v">
                <p:oleObj name="公式" r:id="rId10" imgW="24993600" imgH="9448800" progId="Equations">
                  <p:embed/>
                </p:oleObj>
              </mc:Choice>
              <mc:Fallback>
                <p:oleObj name="公式" r:id="rId10" imgW="24993600" imgH="9448800" progId="Equations">
                  <p:embed/>
                  <p:pic>
                    <p:nvPicPr>
                      <p:cNvPr id="22557" name="Object 29"/>
                      <p:cNvPicPr>
                        <a:picLocks noChangeAspect="1" noChangeArrowheads="1"/>
                      </p:cNvPicPr>
                      <p:nvPr/>
                    </p:nvPicPr>
                    <p:blipFill>
                      <a:blip r:embed="rId11"/>
                      <a:srcRect/>
                      <a:stretch>
                        <a:fillRect/>
                      </a:stretch>
                    </p:blipFill>
                    <p:spPr bwMode="auto">
                      <a:xfrm>
                        <a:off x="4870450" y="3571875"/>
                        <a:ext cx="2424113" cy="915988"/>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61" name="Object 33"/>
          <p:cNvGraphicFramePr>
            <a:graphicFrameLocks noChangeAspect="1"/>
          </p:cNvGraphicFramePr>
          <p:nvPr/>
        </p:nvGraphicFramePr>
        <p:xfrm>
          <a:off x="114089" y="1208220"/>
          <a:ext cx="5992240" cy="634873"/>
        </p:xfrm>
        <a:graphic>
          <a:graphicData uri="http://schemas.openxmlformats.org/presentationml/2006/ole">
            <mc:AlternateContent xmlns:mc="http://schemas.openxmlformats.org/markup-compatibility/2006">
              <mc:Choice xmlns:v="urn:schemas-microsoft-com:vml" Requires="v">
                <p:oleObj name="Equation" r:id="rId12" imgW="2159000" imgH="228600" progId="Equation.DSMT4">
                  <p:embed/>
                </p:oleObj>
              </mc:Choice>
              <mc:Fallback>
                <p:oleObj name="Equation" r:id="rId12" imgW="2159000" imgH="228600" progId="Equation.DSMT4">
                  <p:embed/>
                  <p:pic>
                    <p:nvPicPr>
                      <p:cNvPr id="22561" name="Object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089" y="1208220"/>
                        <a:ext cx="5992240" cy="634873"/>
                      </a:xfrm>
                      <a:prstGeom prst="rect">
                        <a:avLst/>
                      </a:prstGeom>
                      <a:noFill/>
                      <a:ln>
                        <a:noFill/>
                      </a:ln>
                      <a:effectLst/>
                    </p:spPr>
                  </p:pic>
                </p:oleObj>
              </mc:Fallback>
            </mc:AlternateContent>
          </a:graphicData>
        </a:graphic>
      </p:graphicFrame>
      <p:pic>
        <p:nvPicPr>
          <p:cNvPr id="1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6565" y="3"/>
            <a:ext cx="2357437"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C376594D-7D9C-43C7-97A6-DE11A80E9550}"/>
              </a:ext>
            </a:extLst>
          </p:cNvPr>
          <p:cNvSpPr>
            <a:spLocks noGrp="1"/>
          </p:cNvSpPr>
          <p:nvPr>
            <p:ph type="sldNum" sz="quarter" idx="12"/>
          </p:nvPr>
        </p:nvSpPr>
        <p:spPr/>
        <p:txBody>
          <a:bodyPr/>
          <a:lstStyle/>
          <a:p>
            <a:fld id="{8A7DF9CC-88FD-4F6D-BF7E-6C01B081979A}" type="slidenum">
              <a:rPr lang="zh-CN" altLang="en-US" smtClean="0"/>
              <a:t>26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4987715-A4A8-FDE4-0C7D-EFCA8BB57EEE}"/>
              </a:ext>
            </a:extLst>
          </p:cNvPr>
          <p:cNvSpPr>
            <a:spLocks noGrp="1" noChangeArrowheads="1"/>
          </p:cNvSpPr>
          <p:nvPr>
            <p:ph type="title"/>
          </p:nvPr>
        </p:nvSpPr>
        <p:spPr>
          <a:xfrm>
            <a:off x="432582" y="242668"/>
            <a:ext cx="7129463" cy="823913"/>
          </a:xfrm>
        </p:spPr>
        <p:txBody>
          <a:bodyPr>
            <a:normAutofit/>
          </a:bodyPr>
          <a:lstStyle/>
          <a:p>
            <a:pPr eaLnBrk="1" hangingPunct="1"/>
            <a:r>
              <a:rPr lang="zh-CN" altLang="en-US" sz="3600" b="1" dirty="0">
                <a:solidFill>
                  <a:srgbClr val="660033"/>
                </a:solidFill>
                <a:latin typeface="黑体" panose="02010609060101010101" pitchFamily="49" charset="-122"/>
                <a:ea typeface="黑体" panose="02010609060101010101" pitchFamily="49" charset="-122"/>
              </a:rPr>
              <a:t>磁场的能量和能量密度</a:t>
            </a:r>
          </a:p>
        </p:txBody>
      </p:sp>
      <p:sp>
        <p:nvSpPr>
          <p:cNvPr id="47108" name="灯片编号占位符 1">
            <a:extLst>
              <a:ext uri="{FF2B5EF4-FFF2-40B4-BE49-F238E27FC236}">
                <a16:creationId xmlns:a16="http://schemas.microsoft.com/office/drawing/2014/main" id="{F5306B47-CFF7-F9D1-E94A-4D3C3CA5CB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D07C241A-234D-42F5-9C95-A89B2EF80CFE}" type="slidenum">
              <a:rPr kumimoji="0" lang="en-US" altLang="zh-CN" sz="1400"/>
              <a:pPr/>
              <a:t>27</a:t>
            </a:fld>
            <a:endParaRPr kumimoji="0" lang="en-US" altLang="zh-CN" sz="1400"/>
          </a:p>
        </p:txBody>
      </p:sp>
      <p:sp>
        <p:nvSpPr>
          <p:cNvPr id="5" name="矩形 4">
            <a:extLst>
              <a:ext uri="{FF2B5EF4-FFF2-40B4-BE49-F238E27FC236}">
                <a16:creationId xmlns:a16="http://schemas.microsoft.com/office/drawing/2014/main" id="{65F7EFE2-0369-48EA-A8DA-DD667CB1BA5F}"/>
              </a:ext>
            </a:extLst>
          </p:cNvPr>
          <p:cNvSpPr/>
          <p:nvPr/>
        </p:nvSpPr>
        <p:spPr>
          <a:xfrm>
            <a:off x="556752" y="1012528"/>
            <a:ext cx="4484171" cy="1222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Group 166">
            <a:extLst>
              <a:ext uri="{FF2B5EF4-FFF2-40B4-BE49-F238E27FC236}">
                <a16:creationId xmlns:a16="http://schemas.microsoft.com/office/drawing/2014/main" id="{026173A5-E33E-4EAB-A12D-374E636C6CCE}"/>
              </a:ext>
            </a:extLst>
          </p:cNvPr>
          <p:cNvGrpSpPr>
            <a:grpSpLocks/>
          </p:cNvGrpSpPr>
          <p:nvPr/>
        </p:nvGrpSpPr>
        <p:grpSpPr bwMode="auto">
          <a:xfrm>
            <a:off x="534712" y="1486369"/>
            <a:ext cx="4316413" cy="1879600"/>
            <a:chOff x="3408" y="384"/>
            <a:chExt cx="2081" cy="1184"/>
          </a:xfrm>
        </p:grpSpPr>
        <p:grpSp>
          <p:nvGrpSpPr>
            <p:cNvPr id="13" name="Group 167">
              <a:extLst>
                <a:ext uri="{FF2B5EF4-FFF2-40B4-BE49-F238E27FC236}">
                  <a16:creationId xmlns:a16="http://schemas.microsoft.com/office/drawing/2014/main" id="{3FE8C4E4-60B9-4AAC-89DE-1E3C6C151B35}"/>
                </a:ext>
              </a:extLst>
            </p:cNvPr>
            <p:cNvGrpSpPr>
              <a:grpSpLocks/>
            </p:cNvGrpSpPr>
            <p:nvPr/>
          </p:nvGrpSpPr>
          <p:grpSpPr bwMode="auto">
            <a:xfrm>
              <a:off x="3600" y="384"/>
              <a:ext cx="1680" cy="947"/>
              <a:chOff x="3840" y="384"/>
              <a:chExt cx="1680" cy="947"/>
            </a:xfrm>
          </p:grpSpPr>
          <p:grpSp>
            <p:nvGrpSpPr>
              <p:cNvPr id="23" name="Group 168">
                <a:extLst>
                  <a:ext uri="{FF2B5EF4-FFF2-40B4-BE49-F238E27FC236}">
                    <a16:creationId xmlns:a16="http://schemas.microsoft.com/office/drawing/2014/main" id="{ADC55DF4-424E-4A3E-805C-0C43C08AE619}"/>
                  </a:ext>
                </a:extLst>
              </p:cNvPr>
              <p:cNvGrpSpPr>
                <a:grpSpLocks/>
              </p:cNvGrpSpPr>
              <p:nvPr/>
            </p:nvGrpSpPr>
            <p:grpSpPr bwMode="auto">
              <a:xfrm>
                <a:off x="3840" y="384"/>
                <a:ext cx="1680" cy="947"/>
                <a:chOff x="3840" y="384"/>
                <a:chExt cx="1680" cy="947"/>
              </a:xfrm>
            </p:grpSpPr>
            <p:sp>
              <p:nvSpPr>
                <p:cNvPr id="27" name="Line 169">
                  <a:extLst>
                    <a:ext uri="{FF2B5EF4-FFF2-40B4-BE49-F238E27FC236}">
                      <a16:creationId xmlns:a16="http://schemas.microsoft.com/office/drawing/2014/main" id="{EBBE07CE-19BB-4A93-90EA-FBD243B1E2E3}"/>
                    </a:ext>
                  </a:extLst>
                </p:cNvPr>
                <p:cNvSpPr>
                  <a:spLocks noChangeShapeType="1"/>
                </p:cNvSpPr>
                <p:nvPr/>
              </p:nvSpPr>
              <p:spPr bwMode="auto">
                <a:xfrm>
                  <a:off x="3840" y="1248"/>
                  <a:ext cx="1680" cy="0"/>
                </a:xfrm>
                <a:prstGeom prst="line">
                  <a:avLst/>
                </a:prstGeom>
                <a:noFill/>
                <a:ln w="28575">
                  <a:solidFill>
                    <a:schemeClr val="tx1"/>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28" name="Line 170">
                  <a:extLst>
                    <a:ext uri="{FF2B5EF4-FFF2-40B4-BE49-F238E27FC236}">
                      <a16:creationId xmlns:a16="http://schemas.microsoft.com/office/drawing/2014/main" id="{ACBFA478-3655-47DE-8C44-9EE32E2C2479}"/>
                    </a:ext>
                  </a:extLst>
                </p:cNvPr>
                <p:cNvSpPr>
                  <a:spLocks noChangeShapeType="1"/>
                </p:cNvSpPr>
                <p:nvPr/>
              </p:nvSpPr>
              <p:spPr bwMode="auto">
                <a:xfrm flipV="1">
                  <a:off x="3840" y="384"/>
                  <a:ext cx="0" cy="864"/>
                </a:xfrm>
                <a:prstGeom prst="line">
                  <a:avLst/>
                </a:prstGeom>
                <a:noFill/>
                <a:ln w="28575">
                  <a:solidFill>
                    <a:schemeClr val="tx1"/>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29" name="Arc 171">
                  <a:extLst>
                    <a:ext uri="{FF2B5EF4-FFF2-40B4-BE49-F238E27FC236}">
                      <a16:creationId xmlns:a16="http://schemas.microsoft.com/office/drawing/2014/main" id="{C0D0BD2B-3D72-44DF-9CFC-F517EF4C62A2}"/>
                    </a:ext>
                  </a:extLst>
                </p:cNvPr>
                <p:cNvSpPr>
                  <a:spLocks/>
                </p:cNvSpPr>
                <p:nvPr/>
              </p:nvSpPr>
              <p:spPr bwMode="auto">
                <a:xfrm rot="600000" flipH="1">
                  <a:off x="3886" y="728"/>
                  <a:ext cx="673" cy="603"/>
                </a:xfrm>
                <a:custGeom>
                  <a:avLst/>
                  <a:gdLst>
                    <a:gd name="T0" fmla="*/ 0 w 21600"/>
                    <a:gd name="T1" fmla="*/ 0 h 20732"/>
                    <a:gd name="T2" fmla="*/ 0 w 21600"/>
                    <a:gd name="T3" fmla="*/ 0 h 20732"/>
                    <a:gd name="T4" fmla="*/ 0 w 21600"/>
                    <a:gd name="T5" fmla="*/ 0 h 20732"/>
                    <a:gd name="T6" fmla="*/ 0 60000 65536"/>
                    <a:gd name="T7" fmla="*/ 0 60000 65536"/>
                    <a:gd name="T8" fmla="*/ 0 60000 65536"/>
                    <a:gd name="T9" fmla="*/ 0 w 21600"/>
                    <a:gd name="T10" fmla="*/ 0 h 20732"/>
                    <a:gd name="T11" fmla="*/ 21600 w 21600"/>
                    <a:gd name="T12" fmla="*/ 20732 h 20732"/>
                  </a:gdLst>
                  <a:ahLst/>
                  <a:cxnLst>
                    <a:cxn ang="T6">
                      <a:pos x="T0" y="T1"/>
                    </a:cxn>
                    <a:cxn ang="T7">
                      <a:pos x="T2" y="T3"/>
                    </a:cxn>
                    <a:cxn ang="T8">
                      <a:pos x="T4" y="T5"/>
                    </a:cxn>
                  </a:cxnLst>
                  <a:rect l="T9" t="T10" r="T11" b="T12"/>
                  <a:pathLst>
                    <a:path w="21600" h="20732" fill="none" extrusionOk="0">
                      <a:moveTo>
                        <a:pt x="6061" y="-1"/>
                      </a:moveTo>
                      <a:cubicBezTo>
                        <a:pt x="15270" y="2692"/>
                        <a:pt x="21600" y="11137"/>
                        <a:pt x="21600" y="20732"/>
                      </a:cubicBezTo>
                    </a:path>
                    <a:path w="21600" h="20732" stroke="0" extrusionOk="0">
                      <a:moveTo>
                        <a:pt x="6061" y="-1"/>
                      </a:moveTo>
                      <a:cubicBezTo>
                        <a:pt x="15270" y="2692"/>
                        <a:pt x="21600" y="11137"/>
                        <a:pt x="21600" y="20732"/>
                      </a:cubicBezTo>
                      <a:lnTo>
                        <a:pt x="0" y="20732"/>
                      </a:lnTo>
                      <a:lnTo>
                        <a:pt x="6061" y="-1"/>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 name="Line 172">
                  <a:extLst>
                    <a:ext uri="{FF2B5EF4-FFF2-40B4-BE49-F238E27FC236}">
                      <a16:creationId xmlns:a16="http://schemas.microsoft.com/office/drawing/2014/main" id="{76C87C51-FBBA-4D51-87F2-CCACD6D62820}"/>
                    </a:ext>
                  </a:extLst>
                </p:cNvPr>
                <p:cNvSpPr>
                  <a:spLocks noChangeShapeType="1"/>
                </p:cNvSpPr>
                <p:nvPr/>
              </p:nvSpPr>
              <p:spPr bwMode="auto">
                <a:xfrm>
                  <a:off x="4416" y="768"/>
                  <a:ext cx="28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Arc 173">
                  <a:extLst>
                    <a:ext uri="{FF2B5EF4-FFF2-40B4-BE49-F238E27FC236}">
                      <a16:creationId xmlns:a16="http://schemas.microsoft.com/office/drawing/2014/main" id="{992EBFBD-80A1-43BD-BE47-B75102E8ECAA}"/>
                    </a:ext>
                  </a:extLst>
                </p:cNvPr>
                <p:cNvSpPr>
                  <a:spLocks/>
                </p:cNvSpPr>
                <p:nvPr/>
              </p:nvSpPr>
              <p:spPr bwMode="auto">
                <a:xfrm rot="5820000" flipV="1">
                  <a:off x="4857" y="631"/>
                  <a:ext cx="384" cy="750"/>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153" y="-1"/>
                      </a:moveTo>
                      <a:cubicBezTo>
                        <a:pt x="12022" y="83"/>
                        <a:pt x="21600" y="9729"/>
                        <a:pt x="21600" y="21599"/>
                      </a:cubicBezTo>
                    </a:path>
                    <a:path w="21600" h="21599" stroke="0" extrusionOk="0">
                      <a:moveTo>
                        <a:pt x="153" y="-1"/>
                      </a:moveTo>
                      <a:cubicBezTo>
                        <a:pt x="12022" y="83"/>
                        <a:pt x="21600" y="9729"/>
                        <a:pt x="21600" y="21599"/>
                      </a:cubicBezTo>
                      <a:lnTo>
                        <a:pt x="0" y="21599"/>
                      </a:lnTo>
                      <a:lnTo>
                        <a:pt x="153" y="-1"/>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4" name="Line 174">
                <a:extLst>
                  <a:ext uri="{FF2B5EF4-FFF2-40B4-BE49-F238E27FC236}">
                    <a16:creationId xmlns:a16="http://schemas.microsoft.com/office/drawing/2014/main" id="{C9114403-15E7-474C-A846-90961FD54648}"/>
                  </a:ext>
                </a:extLst>
              </p:cNvPr>
              <p:cNvSpPr>
                <a:spLocks noChangeShapeType="1"/>
              </p:cNvSpPr>
              <p:nvPr/>
            </p:nvSpPr>
            <p:spPr bwMode="auto">
              <a:xfrm>
                <a:off x="4368" y="768"/>
                <a:ext cx="0" cy="480"/>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75">
                <a:extLst>
                  <a:ext uri="{FF2B5EF4-FFF2-40B4-BE49-F238E27FC236}">
                    <a16:creationId xmlns:a16="http://schemas.microsoft.com/office/drawing/2014/main" id="{EE6831B1-9D6D-4491-9C92-ACC1765CD38B}"/>
                  </a:ext>
                </a:extLst>
              </p:cNvPr>
              <p:cNvSpPr>
                <a:spLocks noChangeShapeType="1"/>
              </p:cNvSpPr>
              <p:nvPr/>
            </p:nvSpPr>
            <p:spPr bwMode="auto">
              <a:xfrm>
                <a:off x="4681" y="768"/>
                <a:ext cx="0" cy="480"/>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76">
                <a:extLst>
                  <a:ext uri="{FF2B5EF4-FFF2-40B4-BE49-F238E27FC236}">
                    <a16:creationId xmlns:a16="http://schemas.microsoft.com/office/drawing/2014/main" id="{618BBBC3-6B7F-42E8-95E5-B43816AA1784}"/>
                  </a:ext>
                </a:extLst>
              </p:cNvPr>
              <p:cNvSpPr>
                <a:spLocks noChangeShapeType="1"/>
              </p:cNvSpPr>
              <p:nvPr/>
            </p:nvSpPr>
            <p:spPr bwMode="auto">
              <a:xfrm flipH="1">
                <a:off x="3840" y="768"/>
                <a:ext cx="480" cy="0"/>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 name="Rectangle 177">
              <a:extLst>
                <a:ext uri="{FF2B5EF4-FFF2-40B4-BE49-F238E27FC236}">
                  <a16:creationId xmlns:a16="http://schemas.microsoft.com/office/drawing/2014/main" id="{D2651BB6-3035-40A7-AE3F-0D7D5A641E24}"/>
                </a:ext>
              </a:extLst>
            </p:cNvPr>
            <p:cNvSpPr>
              <a:spLocks noChangeArrowheads="1"/>
            </p:cNvSpPr>
            <p:nvPr/>
          </p:nvSpPr>
          <p:spPr bwMode="auto">
            <a:xfrm>
              <a:off x="5280" y="1152"/>
              <a:ext cx="20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i="1">
                  <a:latin typeface="Times New Roman" panose="02020603050405020304" pitchFamily="18" charset="0"/>
                  <a:ea typeface="黑体" panose="02010609060101010101" pitchFamily="49" charset="-122"/>
                  <a:cs typeface="Times New Roman" panose="02020603050405020304" pitchFamily="18" charset="0"/>
                </a:rPr>
                <a:t>t</a:t>
              </a:r>
            </a:p>
          </p:txBody>
        </p:sp>
        <p:sp>
          <p:nvSpPr>
            <p:cNvPr id="15" name="Rectangle 178">
              <a:extLst>
                <a:ext uri="{FF2B5EF4-FFF2-40B4-BE49-F238E27FC236}">
                  <a16:creationId xmlns:a16="http://schemas.microsoft.com/office/drawing/2014/main" id="{B5F34762-5812-41A9-B4CB-0CB52AC4FF76}"/>
                </a:ext>
              </a:extLst>
            </p:cNvPr>
            <p:cNvSpPr>
              <a:spLocks noChangeArrowheads="1"/>
            </p:cNvSpPr>
            <p:nvPr/>
          </p:nvSpPr>
          <p:spPr bwMode="auto">
            <a:xfrm>
              <a:off x="3439" y="384"/>
              <a:ext cx="20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i="1">
                  <a:latin typeface="Times New Roman" panose="02020603050405020304" pitchFamily="18" charset="0"/>
                  <a:ea typeface="黑体" panose="02010609060101010101" pitchFamily="49" charset="-122"/>
                  <a:cs typeface="Times New Roman" panose="02020603050405020304" pitchFamily="18" charset="0"/>
                </a:rPr>
                <a:t>i</a:t>
              </a:r>
            </a:p>
          </p:txBody>
        </p:sp>
        <p:sp>
          <p:nvSpPr>
            <p:cNvPr id="16" name="Rectangle 179">
              <a:extLst>
                <a:ext uri="{FF2B5EF4-FFF2-40B4-BE49-F238E27FC236}">
                  <a16:creationId xmlns:a16="http://schemas.microsoft.com/office/drawing/2014/main" id="{D89EBEA6-FF2C-4FB0-BD83-C30AE8722AD4}"/>
                </a:ext>
              </a:extLst>
            </p:cNvPr>
            <p:cNvSpPr>
              <a:spLocks noChangeArrowheads="1"/>
            </p:cNvSpPr>
            <p:nvPr/>
          </p:nvSpPr>
          <p:spPr bwMode="auto">
            <a:xfrm>
              <a:off x="3408" y="624"/>
              <a:ext cx="20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a:t>
              </a:r>
            </a:p>
          </p:txBody>
        </p:sp>
        <p:sp>
          <p:nvSpPr>
            <p:cNvPr id="17" name="Rectangle 180">
              <a:extLst>
                <a:ext uri="{FF2B5EF4-FFF2-40B4-BE49-F238E27FC236}">
                  <a16:creationId xmlns:a16="http://schemas.microsoft.com/office/drawing/2014/main" id="{DEEA8A43-97BC-4E48-811A-DCE42ED35C06}"/>
                </a:ext>
              </a:extLst>
            </p:cNvPr>
            <p:cNvSpPr>
              <a:spLocks noChangeArrowheads="1"/>
            </p:cNvSpPr>
            <p:nvPr/>
          </p:nvSpPr>
          <p:spPr bwMode="auto">
            <a:xfrm>
              <a:off x="3408" y="1200"/>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i="1">
                  <a:latin typeface="Times New Roman" panose="02020603050405020304" pitchFamily="18" charset="0"/>
                  <a:ea typeface="黑体" panose="02010609060101010101" pitchFamily="49" charset="-122"/>
                  <a:cs typeface="Times New Roman" panose="02020603050405020304" pitchFamily="18" charset="0"/>
                </a:rPr>
                <a:t>O</a:t>
              </a:r>
            </a:p>
          </p:txBody>
        </p:sp>
        <p:sp>
          <p:nvSpPr>
            <p:cNvPr id="18" name="Rectangle 181">
              <a:extLst>
                <a:ext uri="{FF2B5EF4-FFF2-40B4-BE49-F238E27FC236}">
                  <a16:creationId xmlns:a16="http://schemas.microsoft.com/office/drawing/2014/main" id="{BAB58DB9-AD37-4487-A978-05992D9C864E}"/>
                </a:ext>
              </a:extLst>
            </p:cNvPr>
            <p:cNvSpPr>
              <a:spLocks noChangeArrowheads="1"/>
            </p:cNvSpPr>
            <p:nvPr/>
          </p:nvSpPr>
          <p:spPr bwMode="auto">
            <a:xfrm>
              <a:off x="4080" y="1200"/>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i="1">
                  <a:latin typeface="Times New Roman" panose="02020603050405020304" pitchFamily="18" charset="0"/>
                  <a:ea typeface="黑体" panose="02010609060101010101" pitchFamily="49" charset="-122"/>
                  <a:cs typeface="Times New Roman" panose="02020603050405020304" pitchFamily="18" charset="0"/>
                </a:rPr>
                <a:t>t</a:t>
              </a:r>
              <a:r>
                <a:rPr lang="en-US" altLang="zh-CN" b="1" baseline="-25000">
                  <a:latin typeface="Times New Roman" panose="02020603050405020304" pitchFamily="18" charset="0"/>
                  <a:ea typeface="黑体" panose="02010609060101010101" pitchFamily="49" charset="-122"/>
                  <a:cs typeface="Times New Roman" panose="02020603050405020304" pitchFamily="18" charset="0"/>
                </a:rPr>
                <a:t>0</a:t>
              </a:r>
            </a:p>
          </p:txBody>
        </p:sp>
        <p:sp>
          <p:nvSpPr>
            <p:cNvPr id="19" name="Rectangle 182">
              <a:extLst>
                <a:ext uri="{FF2B5EF4-FFF2-40B4-BE49-F238E27FC236}">
                  <a16:creationId xmlns:a16="http://schemas.microsoft.com/office/drawing/2014/main" id="{4F6C2632-4F8A-46E7-A5FD-784ADE0060A5}"/>
                </a:ext>
              </a:extLst>
            </p:cNvPr>
            <p:cNvSpPr>
              <a:spLocks noChangeArrowheads="1"/>
            </p:cNvSpPr>
            <p:nvPr/>
          </p:nvSpPr>
          <p:spPr bwMode="auto">
            <a:xfrm>
              <a:off x="4368" y="1200"/>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i="1">
                  <a:latin typeface="Times New Roman" panose="02020603050405020304" pitchFamily="18" charset="0"/>
                  <a:ea typeface="黑体" panose="02010609060101010101" pitchFamily="49" charset="-122"/>
                  <a:cs typeface="Times New Roman" panose="02020603050405020304" pitchFamily="18" charset="0"/>
                </a:rPr>
                <a:t>t</a:t>
              </a:r>
              <a:r>
                <a:rPr lang="en-US" altLang="zh-CN" b="1" baseline="-25000">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20" name="Rectangle 183">
              <a:extLst>
                <a:ext uri="{FF2B5EF4-FFF2-40B4-BE49-F238E27FC236}">
                  <a16:creationId xmlns:a16="http://schemas.microsoft.com/office/drawing/2014/main" id="{C2014EDC-AD93-4CB1-9498-4021FAA8FC8D}"/>
                </a:ext>
              </a:extLst>
            </p:cNvPr>
            <p:cNvSpPr>
              <a:spLocks noChangeArrowheads="1"/>
            </p:cNvSpPr>
            <p:nvPr/>
          </p:nvSpPr>
          <p:spPr bwMode="auto">
            <a:xfrm>
              <a:off x="5040" y="1200"/>
              <a:ext cx="2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i="1">
                  <a:latin typeface="Times New Roman" panose="02020603050405020304" pitchFamily="18" charset="0"/>
                  <a:ea typeface="黑体" panose="02010609060101010101" pitchFamily="49" charset="-122"/>
                  <a:cs typeface="Times New Roman" panose="02020603050405020304" pitchFamily="18" charset="0"/>
                </a:rPr>
                <a:t>t</a:t>
              </a:r>
              <a:r>
                <a:rPr lang="en-US" altLang="zh-CN" b="1" baseline="-25000">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1" name="Rectangle 184">
              <a:extLst>
                <a:ext uri="{FF2B5EF4-FFF2-40B4-BE49-F238E27FC236}">
                  <a16:creationId xmlns:a16="http://schemas.microsoft.com/office/drawing/2014/main" id="{F430811D-A04D-4984-93C8-420C86D8C2B0}"/>
                </a:ext>
              </a:extLst>
            </p:cNvPr>
            <p:cNvSpPr>
              <a:spLocks noChangeArrowheads="1"/>
            </p:cNvSpPr>
            <p:nvPr/>
          </p:nvSpPr>
          <p:spPr bwMode="auto">
            <a:xfrm>
              <a:off x="3744" y="802"/>
              <a:ext cx="43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i="1">
                  <a:latin typeface="Times New Roman" panose="02020603050405020304" pitchFamily="18" charset="0"/>
                  <a:ea typeface="黑体" panose="02010609060101010101" pitchFamily="49" charset="-122"/>
                  <a:cs typeface="Times New Roman" panose="02020603050405020304" pitchFamily="18" charset="0"/>
                </a:rPr>
                <a:t>i</a:t>
              </a:r>
              <a:r>
                <a:rPr lang="en-US" altLang="zh-CN" b="1">
                  <a:latin typeface="Times New Roman" panose="02020603050405020304" pitchFamily="18" charset="0"/>
                  <a:ea typeface="黑体" panose="02010609060101010101" pitchFamily="49" charset="-122"/>
                  <a:cs typeface="Times New Roman" panose="02020603050405020304" pitchFamily="18" charset="0"/>
                </a:rPr>
                <a:t>(</a:t>
              </a:r>
              <a:r>
                <a:rPr lang="en-US" altLang="zh-CN" b="1" i="1">
                  <a:latin typeface="Times New Roman" panose="02020603050405020304" pitchFamily="18" charset="0"/>
                  <a:ea typeface="黑体" panose="02010609060101010101" pitchFamily="49" charset="-122"/>
                  <a:cs typeface="Times New Roman" panose="02020603050405020304" pitchFamily="18" charset="0"/>
                </a:rPr>
                <a:t>t</a:t>
              </a:r>
              <a:r>
                <a:rPr lang="en-US" altLang="zh-CN" b="1">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22" name="Rectangle 185">
              <a:extLst>
                <a:ext uri="{FF2B5EF4-FFF2-40B4-BE49-F238E27FC236}">
                  <a16:creationId xmlns:a16="http://schemas.microsoft.com/office/drawing/2014/main" id="{5C1F82AD-A22B-4F40-A2A0-A2C3BC81BE55}"/>
                </a:ext>
              </a:extLst>
            </p:cNvPr>
            <p:cNvSpPr>
              <a:spLocks noChangeArrowheads="1"/>
            </p:cNvSpPr>
            <p:nvPr/>
          </p:nvSpPr>
          <p:spPr bwMode="auto">
            <a:xfrm>
              <a:off x="4595" y="632"/>
              <a:ext cx="52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i="1">
                  <a:latin typeface="Times New Roman" panose="02020603050405020304" pitchFamily="18" charset="0"/>
                  <a:ea typeface="黑体" panose="02010609060101010101" pitchFamily="49" charset="-122"/>
                  <a:cs typeface="Times New Roman" panose="02020603050405020304" pitchFamily="18" charset="0"/>
                </a:rPr>
                <a:t>i' </a:t>
              </a:r>
              <a:r>
                <a:rPr lang="en-US" altLang="zh-CN" b="1">
                  <a:latin typeface="Times New Roman" panose="02020603050405020304" pitchFamily="18" charset="0"/>
                  <a:ea typeface="黑体" panose="02010609060101010101" pitchFamily="49" charset="-122"/>
                  <a:cs typeface="Times New Roman" panose="02020603050405020304" pitchFamily="18" charset="0"/>
                </a:rPr>
                <a:t>(</a:t>
              </a:r>
              <a:r>
                <a:rPr lang="en-US" altLang="zh-CN" b="1" i="1">
                  <a:latin typeface="Times New Roman" panose="02020603050405020304" pitchFamily="18" charset="0"/>
                  <a:ea typeface="黑体" panose="02010609060101010101" pitchFamily="49" charset="-122"/>
                  <a:cs typeface="Times New Roman" panose="02020603050405020304" pitchFamily="18" charset="0"/>
                </a:rPr>
                <a:t>t</a:t>
              </a:r>
              <a:r>
                <a:rPr lang="en-US" altLang="zh-CN" b="1">
                  <a:latin typeface="Times New Roman" panose="02020603050405020304" pitchFamily="18" charset="0"/>
                  <a:ea typeface="黑体" panose="02010609060101010101" pitchFamily="49" charset="-122"/>
                  <a:cs typeface="Times New Roman" panose="02020603050405020304" pitchFamily="18" charset="0"/>
                </a:rPr>
                <a:t>)</a:t>
              </a:r>
            </a:p>
          </p:txBody>
        </p:sp>
      </p:grpSp>
      <p:sp>
        <p:nvSpPr>
          <p:cNvPr id="32" name="Text Box 55">
            <a:extLst>
              <a:ext uri="{FF2B5EF4-FFF2-40B4-BE49-F238E27FC236}">
                <a16:creationId xmlns:a16="http://schemas.microsoft.com/office/drawing/2014/main" id="{386D23B3-1681-4AB9-B70F-2DF034E02FB0}"/>
              </a:ext>
            </a:extLst>
          </p:cNvPr>
          <p:cNvSpPr txBox="1">
            <a:spLocks noChangeArrowheads="1"/>
          </p:cNvSpPr>
          <p:nvPr/>
        </p:nvSpPr>
        <p:spPr bwMode="auto">
          <a:xfrm>
            <a:off x="300222" y="3786485"/>
            <a:ext cx="309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2400" dirty="0">
                <a:latin typeface="Times New Roman" panose="02020603050405020304" pitchFamily="18" charset="0"/>
                <a:ea typeface="黑体" panose="02010609060101010101" pitchFamily="49" charset="-122"/>
                <a:cs typeface="Times New Roman" panose="02020603050405020304" pitchFamily="18" charset="0"/>
              </a:rPr>
              <a:t>①</a:t>
            </a: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从</a:t>
            </a:r>
            <a:r>
              <a:rPr kumimoji="0" lang="en-US" altLang="zh-CN" sz="2400" dirty="0">
                <a:latin typeface="Times New Roman" panose="02020603050405020304" pitchFamily="18" charset="0"/>
                <a:ea typeface="黑体" panose="02010609060101010101" pitchFamily="49" charset="-122"/>
                <a:cs typeface="Times New Roman" panose="02020603050405020304" pitchFamily="18" charset="0"/>
              </a:rPr>
              <a:t>0</a:t>
            </a: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i="1" dirty="0">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0</a:t>
            </a:r>
            <a:endParaRPr kumimoji="0"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Text Box 56">
            <a:extLst>
              <a:ext uri="{FF2B5EF4-FFF2-40B4-BE49-F238E27FC236}">
                <a16:creationId xmlns:a16="http://schemas.microsoft.com/office/drawing/2014/main" id="{95DDDF98-F520-4F29-A2D1-0BEEFBCAA5EB}"/>
              </a:ext>
            </a:extLst>
          </p:cNvPr>
          <p:cNvSpPr txBox="1">
            <a:spLocks noChangeArrowheads="1"/>
          </p:cNvSpPr>
          <p:nvPr/>
        </p:nvSpPr>
        <p:spPr bwMode="auto">
          <a:xfrm>
            <a:off x="1815853" y="3775341"/>
            <a:ext cx="3635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电源提供能量</a:t>
            </a:r>
          </a:p>
        </p:txBody>
      </p:sp>
      <p:sp>
        <p:nvSpPr>
          <p:cNvPr id="34" name="Text Box 57">
            <a:extLst>
              <a:ext uri="{FF2B5EF4-FFF2-40B4-BE49-F238E27FC236}">
                <a16:creationId xmlns:a16="http://schemas.microsoft.com/office/drawing/2014/main" id="{48546EDF-D314-49F4-8055-F1C06FD0E4E7}"/>
              </a:ext>
            </a:extLst>
          </p:cNvPr>
          <p:cNvSpPr txBox="1">
            <a:spLocks noChangeArrowheads="1"/>
          </p:cNvSpPr>
          <p:nvPr/>
        </p:nvSpPr>
        <p:spPr bwMode="auto">
          <a:xfrm>
            <a:off x="4742183" y="3786121"/>
            <a:ext cx="2508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焦耳热、</a:t>
            </a:r>
          </a:p>
        </p:txBody>
      </p:sp>
      <p:sp>
        <p:nvSpPr>
          <p:cNvPr id="35" name="Text Box 58">
            <a:extLst>
              <a:ext uri="{FF2B5EF4-FFF2-40B4-BE49-F238E27FC236}">
                <a16:creationId xmlns:a16="http://schemas.microsoft.com/office/drawing/2014/main" id="{CF3E877A-F4BB-452B-A927-726CA8DA5034}"/>
              </a:ext>
            </a:extLst>
          </p:cNvPr>
          <p:cNvSpPr txBox="1">
            <a:spLocks noChangeArrowheads="1"/>
          </p:cNvSpPr>
          <p:nvPr/>
        </p:nvSpPr>
        <p:spPr bwMode="auto">
          <a:xfrm>
            <a:off x="5956983" y="3757546"/>
            <a:ext cx="2338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克服</a:t>
            </a:r>
            <a:r>
              <a:rPr kumimoji="0" lang="el-GR" altLang="zh-CN" sz="2400" dirty="0">
                <a:latin typeface="Times New Roman" panose="02020603050405020304" pitchFamily="18" charset="0"/>
                <a:ea typeface="黑体" panose="02010609060101010101" pitchFamily="49" charset="-122"/>
                <a:cs typeface="Times New Roman" panose="02020603050405020304" pitchFamily="18" charset="0"/>
              </a:rPr>
              <a:t> ε</a:t>
            </a:r>
            <a:r>
              <a:rPr kumimoji="0"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做功</a:t>
            </a:r>
            <a:endParaRPr kumimoji="0" lang="zh-CN" altLang="el-GR"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Text Box 59">
            <a:extLst>
              <a:ext uri="{FF2B5EF4-FFF2-40B4-BE49-F238E27FC236}">
                <a16:creationId xmlns:a16="http://schemas.microsoft.com/office/drawing/2014/main" id="{6332DD87-2588-4145-97D1-15F8B8826C00}"/>
              </a:ext>
            </a:extLst>
          </p:cNvPr>
          <p:cNvSpPr txBox="1">
            <a:spLocks noChangeArrowheads="1"/>
          </p:cNvSpPr>
          <p:nvPr/>
        </p:nvSpPr>
        <p:spPr bwMode="auto">
          <a:xfrm>
            <a:off x="301626" y="4558415"/>
            <a:ext cx="2663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2400" dirty="0">
                <a:latin typeface="Times New Roman" panose="02020603050405020304" pitchFamily="18" charset="0"/>
                <a:ea typeface="黑体" panose="02010609060101010101" pitchFamily="49" charset="-122"/>
                <a:cs typeface="Times New Roman" panose="02020603050405020304" pitchFamily="18" charset="0"/>
              </a:rPr>
              <a:t>② </a:t>
            </a:r>
            <a:r>
              <a:rPr kumimoji="0" lang="en-US" altLang="zh-CN" sz="2400" i="1" dirty="0">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0</a:t>
            </a:r>
            <a:r>
              <a:rPr kumimoji="0"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i="1" dirty="0">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37" name="Text Box 60">
            <a:extLst>
              <a:ext uri="{FF2B5EF4-FFF2-40B4-BE49-F238E27FC236}">
                <a16:creationId xmlns:a16="http://schemas.microsoft.com/office/drawing/2014/main" id="{747D3D10-A4B4-4319-9778-1D0FB96BB478}"/>
              </a:ext>
            </a:extLst>
          </p:cNvPr>
          <p:cNvSpPr txBox="1">
            <a:spLocks noChangeArrowheads="1"/>
          </p:cNvSpPr>
          <p:nvPr/>
        </p:nvSpPr>
        <p:spPr bwMode="auto">
          <a:xfrm>
            <a:off x="1848034" y="4658969"/>
            <a:ext cx="3635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电源提供能量</a:t>
            </a:r>
          </a:p>
        </p:txBody>
      </p:sp>
      <p:sp>
        <p:nvSpPr>
          <p:cNvPr id="38" name="Text Box 61">
            <a:extLst>
              <a:ext uri="{FF2B5EF4-FFF2-40B4-BE49-F238E27FC236}">
                <a16:creationId xmlns:a16="http://schemas.microsoft.com/office/drawing/2014/main" id="{C3C1731B-ABDB-43B6-BCC5-858504F22E7A}"/>
              </a:ext>
            </a:extLst>
          </p:cNvPr>
          <p:cNvSpPr txBox="1">
            <a:spLocks noChangeArrowheads="1"/>
          </p:cNvSpPr>
          <p:nvPr/>
        </p:nvSpPr>
        <p:spPr bwMode="auto">
          <a:xfrm>
            <a:off x="4865742" y="4665412"/>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焦耳热</a:t>
            </a:r>
          </a:p>
        </p:txBody>
      </p:sp>
      <p:sp>
        <p:nvSpPr>
          <p:cNvPr id="39" name="AutoShape 62">
            <a:extLst>
              <a:ext uri="{FF2B5EF4-FFF2-40B4-BE49-F238E27FC236}">
                <a16:creationId xmlns:a16="http://schemas.microsoft.com/office/drawing/2014/main" id="{EC68418C-A341-462C-BD87-B87597C5F7A9}"/>
              </a:ext>
            </a:extLst>
          </p:cNvPr>
          <p:cNvSpPr>
            <a:spLocks noChangeArrowheads="1"/>
          </p:cNvSpPr>
          <p:nvPr/>
        </p:nvSpPr>
        <p:spPr bwMode="auto">
          <a:xfrm>
            <a:off x="4079081" y="4781851"/>
            <a:ext cx="649287" cy="215900"/>
          </a:xfrm>
          <a:prstGeom prst="rightArrow">
            <a:avLst>
              <a:gd name="adj1" fmla="val 50000"/>
              <a:gd name="adj2" fmla="val 75184"/>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Text Box 63">
            <a:extLst>
              <a:ext uri="{FF2B5EF4-FFF2-40B4-BE49-F238E27FC236}">
                <a16:creationId xmlns:a16="http://schemas.microsoft.com/office/drawing/2014/main" id="{02AF0514-0A9E-4601-9959-8CB103F645E3}"/>
              </a:ext>
            </a:extLst>
          </p:cNvPr>
          <p:cNvSpPr txBox="1">
            <a:spLocks noChangeArrowheads="1"/>
          </p:cNvSpPr>
          <p:nvPr/>
        </p:nvSpPr>
        <p:spPr bwMode="auto">
          <a:xfrm>
            <a:off x="301626" y="5311865"/>
            <a:ext cx="2663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zh-CN" sz="2400" dirty="0">
                <a:latin typeface="Times New Roman" panose="02020603050405020304" pitchFamily="18" charset="0"/>
                <a:ea typeface="黑体" panose="02010609060101010101" pitchFamily="49" charset="-122"/>
                <a:cs typeface="Times New Roman" panose="02020603050405020304" pitchFamily="18" charset="0"/>
              </a:rPr>
              <a:t>③</a:t>
            </a:r>
            <a:r>
              <a:rPr kumimoji="0"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400" i="1" dirty="0">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1</a:t>
            </a:r>
            <a:r>
              <a:rPr kumimoji="0"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i="1" dirty="0">
                <a:latin typeface="Times New Roman" panose="02020603050405020304" pitchFamily="18" charset="0"/>
                <a:ea typeface="黑体" panose="02010609060101010101" pitchFamily="49" charset="-122"/>
                <a:cs typeface="Times New Roman" panose="02020603050405020304" pitchFamily="18" charset="0"/>
              </a:rPr>
              <a:t>t</a:t>
            </a:r>
            <a:r>
              <a:rPr kumimoji="0"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41" name="Text Box 64">
            <a:extLst>
              <a:ext uri="{FF2B5EF4-FFF2-40B4-BE49-F238E27FC236}">
                <a16:creationId xmlns:a16="http://schemas.microsoft.com/office/drawing/2014/main" id="{76A9913E-1624-4305-BB6B-C52830199429}"/>
              </a:ext>
            </a:extLst>
          </p:cNvPr>
          <p:cNvSpPr txBox="1">
            <a:spLocks noChangeArrowheads="1"/>
          </p:cNvSpPr>
          <p:nvPr/>
        </p:nvSpPr>
        <p:spPr bwMode="auto">
          <a:xfrm>
            <a:off x="1815853" y="5370997"/>
            <a:ext cx="4752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2400" dirty="0">
                <a:latin typeface="Times New Roman" panose="02020603050405020304" pitchFamily="18" charset="0"/>
                <a:ea typeface="黑体" panose="02010609060101010101" pitchFamily="49" charset="-122"/>
                <a:cs typeface="Times New Roman" panose="02020603050405020304" pitchFamily="18" charset="0"/>
              </a:rPr>
              <a:t>L</a:t>
            </a: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中的磁能释放出来</a:t>
            </a:r>
          </a:p>
        </p:txBody>
      </p:sp>
      <p:sp>
        <p:nvSpPr>
          <p:cNvPr id="42" name="AutoShape 65">
            <a:extLst>
              <a:ext uri="{FF2B5EF4-FFF2-40B4-BE49-F238E27FC236}">
                <a16:creationId xmlns:a16="http://schemas.microsoft.com/office/drawing/2014/main" id="{0595E343-9F9C-4EA1-A974-17FC20208831}"/>
              </a:ext>
            </a:extLst>
          </p:cNvPr>
          <p:cNvSpPr>
            <a:spLocks noChangeArrowheads="1"/>
          </p:cNvSpPr>
          <p:nvPr/>
        </p:nvSpPr>
        <p:spPr bwMode="auto">
          <a:xfrm>
            <a:off x="4780153" y="5491641"/>
            <a:ext cx="649288" cy="215900"/>
          </a:xfrm>
          <a:prstGeom prst="rightArrow">
            <a:avLst>
              <a:gd name="adj1" fmla="val 50000"/>
              <a:gd name="adj2" fmla="val 75184"/>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 name="Text Box 66">
            <a:extLst>
              <a:ext uri="{FF2B5EF4-FFF2-40B4-BE49-F238E27FC236}">
                <a16:creationId xmlns:a16="http://schemas.microsoft.com/office/drawing/2014/main" id="{244C3278-7A1E-44C2-942E-153F0DFB75A0}"/>
              </a:ext>
            </a:extLst>
          </p:cNvPr>
          <p:cNvSpPr txBox="1">
            <a:spLocks noChangeArrowheads="1"/>
          </p:cNvSpPr>
          <p:nvPr/>
        </p:nvSpPr>
        <p:spPr bwMode="auto">
          <a:xfrm>
            <a:off x="5475981" y="5364554"/>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400" dirty="0">
                <a:latin typeface="Times New Roman" panose="02020603050405020304" pitchFamily="18" charset="0"/>
                <a:ea typeface="黑体" panose="02010609060101010101" pitchFamily="49" charset="-122"/>
                <a:cs typeface="Times New Roman" panose="02020603050405020304" pitchFamily="18" charset="0"/>
              </a:rPr>
              <a:t>焦耳热</a:t>
            </a:r>
          </a:p>
        </p:txBody>
      </p:sp>
      <p:sp>
        <p:nvSpPr>
          <p:cNvPr id="44" name="AutoShape 67">
            <a:extLst>
              <a:ext uri="{FF2B5EF4-FFF2-40B4-BE49-F238E27FC236}">
                <a16:creationId xmlns:a16="http://schemas.microsoft.com/office/drawing/2014/main" id="{85C25FCF-C80D-4B8D-A816-DAC22ECEBA29}"/>
              </a:ext>
            </a:extLst>
          </p:cNvPr>
          <p:cNvSpPr>
            <a:spLocks noChangeArrowheads="1"/>
          </p:cNvSpPr>
          <p:nvPr/>
        </p:nvSpPr>
        <p:spPr bwMode="auto">
          <a:xfrm>
            <a:off x="4054494" y="3928651"/>
            <a:ext cx="649287" cy="215900"/>
          </a:xfrm>
          <a:prstGeom prst="rightArrow">
            <a:avLst>
              <a:gd name="adj1" fmla="val 50000"/>
              <a:gd name="adj2" fmla="val 75184"/>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5" name="Picture 1">
            <a:extLst>
              <a:ext uri="{FF2B5EF4-FFF2-40B4-BE49-F238E27FC236}">
                <a16:creationId xmlns:a16="http://schemas.microsoft.com/office/drawing/2014/main" id="{72B11928-F2A3-4A9A-AF8D-C6AD4B2CE536}"/>
              </a:ext>
            </a:extLst>
          </p:cNvPr>
          <p:cNvPicPr>
            <a:picLocks noChangeAspect="1"/>
          </p:cNvPicPr>
          <p:nvPr/>
        </p:nvPicPr>
        <p:blipFill>
          <a:blip r:embed="rId2"/>
          <a:stretch>
            <a:fillRect/>
          </a:stretch>
        </p:blipFill>
        <p:spPr>
          <a:xfrm>
            <a:off x="5003800" y="1181013"/>
            <a:ext cx="3511550" cy="2339975"/>
          </a:xfrm>
          <a:prstGeom prst="rect">
            <a:avLst/>
          </a:prstGeom>
          <a:ln>
            <a:noFill/>
          </a:ln>
          <a:effectLst/>
        </p:spPr>
      </p:pic>
      <p:sp>
        <p:nvSpPr>
          <p:cNvPr id="4" name="矩形 3">
            <a:extLst>
              <a:ext uri="{FF2B5EF4-FFF2-40B4-BE49-F238E27FC236}">
                <a16:creationId xmlns:a16="http://schemas.microsoft.com/office/drawing/2014/main" id="{10B35606-D64C-46ED-B871-A9E041F29549}"/>
              </a:ext>
            </a:extLst>
          </p:cNvPr>
          <p:cNvSpPr/>
          <p:nvPr/>
        </p:nvSpPr>
        <p:spPr>
          <a:xfrm>
            <a:off x="213041" y="5930252"/>
            <a:ext cx="7958598" cy="580928"/>
          </a:xfrm>
          <a:prstGeom prst="rect">
            <a:avLst/>
          </a:prstGeom>
        </p:spPr>
        <p:txBody>
          <a:bodyPr wrap="square">
            <a:spAutoFit/>
          </a:bodyPr>
          <a:lstStyle/>
          <a:p>
            <a:pPr algn="just">
              <a:lnSpc>
                <a:spcPct val="150000"/>
              </a:lnSpc>
              <a:buSzPct val="80000"/>
              <a:buFont typeface="Wingdings" panose="05000000000000000000" pitchFamily="2" charset="2"/>
              <a:buChar char="n"/>
            </a:pPr>
            <a:r>
              <a:rPr lang="zh-CN" altLang="en-US" sz="2400" b="1" dirty="0">
                <a:latin typeface="华文中宋" panose="02010600040101010101" pitchFamily="2" charset="-122"/>
                <a:ea typeface="华文中宋" panose="02010600040101010101" pitchFamily="2" charset="-122"/>
              </a:rPr>
              <a:t>磁能同样应当定域在</a:t>
            </a:r>
            <a:r>
              <a:rPr lang="zh-CN" altLang="en-US" sz="2400" b="1" dirty="0">
                <a:solidFill>
                  <a:srgbClr val="FF0000"/>
                </a:solidFill>
                <a:latin typeface="华文中宋" panose="02010600040101010101" pitchFamily="2" charset="-122"/>
                <a:ea typeface="华文中宋" panose="02010600040101010101" pitchFamily="2" charset="-122"/>
              </a:rPr>
              <a:t>磁场</a:t>
            </a:r>
            <a:r>
              <a:rPr lang="zh-CN" altLang="en-US" sz="2400" b="1" dirty="0">
                <a:latin typeface="华文中宋" panose="02010600040101010101" pitchFamily="2" charset="-122"/>
                <a:ea typeface="华文中宋" panose="02010600040101010101" pitchFamily="2" charset="-122"/>
              </a:rPr>
              <a:t>中，能量是磁场的重要属性；</a:t>
            </a:r>
          </a:p>
        </p:txBody>
      </p:sp>
      <p:pic>
        <p:nvPicPr>
          <p:cNvPr id="47" name="Picture 2" descr="https://pics2.baidu.com/feed/6609c93d70cf3bc7f1773eb1d4643da8cc112ae1.jpeg?token=9a9828dddb8ce2d7117ce21b70fbfa93">
            <a:extLst>
              <a:ext uri="{FF2B5EF4-FFF2-40B4-BE49-F238E27FC236}">
                <a16:creationId xmlns:a16="http://schemas.microsoft.com/office/drawing/2014/main" id="{C9A3D207-1B22-4A01-84CC-B289DEAB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995221" y="4017167"/>
            <a:ext cx="1655926" cy="2373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4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P spid="39" grpId="0" animBg="1"/>
      <p:bldP spid="40" grpId="0"/>
      <p:bldP spid="41" grpId="0"/>
      <p:bldP spid="42" grpId="0" animBg="1"/>
      <p:bldP spid="43" grpId="0"/>
      <p:bldP spid="44"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1510" name="Object 6">
            <a:extLst>
              <a:ext uri="{FF2B5EF4-FFF2-40B4-BE49-F238E27FC236}">
                <a16:creationId xmlns:a16="http://schemas.microsoft.com/office/drawing/2014/main" id="{DC17C5DD-6362-666A-AF50-358F1B635C80}"/>
              </a:ext>
            </a:extLst>
          </p:cNvPr>
          <p:cNvGraphicFramePr>
            <a:graphicFrameLocks noChangeAspect="1"/>
          </p:cNvGraphicFramePr>
          <p:nvPr>
            <p:extLst>
              <p:ext uri="{D42A27DB-BD31-4B8C-83A1-F6EECF244321}">
                <p14:modId xmlns:p14="http://schemas.microsoft.com/office/powerpoint/2010/main" val="2403413260"/>
              </p:ext>
            </p:extLst>
          </p:nvPr>
        </p:nvGraphicFramePr>
        <p:xfrm>
          <a:off x="432369" y="1591882"/>
          <a:ext cx="2610975" cy="560302"/>
        </p:xfrm>
        <a:graphic>
          <a:graphicData uri="http://schemas.openxmlformats.org/presentationml/2006/ole">
            <mc:AlternateContent xmlns:mc="http://schemas.openxmlformats.org/markup-compatibility/2006">
              <mc:Choice xmlns:v="urn:schemas-microsoft-com:vml" Requires="v">
                <p:oleObj name="Equation" r:id="rId2" imgW="1079280" imgH="228600" progId="Equation.DSMT4">
                  <p:embed/>
                </p:oleObj>
              </mc:Choice>
              <mc:Fallback>
                <p:oleObj name="Equation" r:id="rId2" imgW="1079280" imgH="228600" progId="Equation.DSMT4">
                  <p:embed/>
                  <p:pic>
                    <p:nvPicPr>
                      <p:cNvPr id="21510" name="Object 6">
                        <a:extLst>
                          <a:ext uri="{FF2B5EF4-FFF2-40B4-BE49-F238E27FC236}">
                            <a16:creationId xmlns:a16="http://schemas.microsoft.com/office/drawing/2014/main" id="{DC17C5DD-6362-666A-AF50-358F1B635C80}"/>
                          </a:ext>
                        </a:extLst>
                      </p:cNvPr>
                      <p:cNvPicPr>
                        <a:picLocks noChangeAspect="1" noChangeArrowheads="1"/>
                      </p:cNvPicPr>
                      <p:nvPr/>
                    </p:nvPicPr>
                    <p:blipFill>
                      <a:blip r:embed="rId3"/>
                      <a:srcRect/>
                      <a:stretch>
                        <a:fillRect/>
                      </a:stretch>
                    </p:blipFill>
                    <p:spPr bwMode="auto">
                      <a:xfrm>
                        <a:off x="432369" y="1591882"/>
                        <a:ext cx="2610975" cy="560302"/>
                      </a:xfrm>
                      <a:prstGeom prst="rect">
                        <a:avLst/>
                      </a:prstGeom>
                      <a:noFill/>
                      <a:ln>
                        <a:noFill/>
                      </a:ln>
                    </p:spPr>
                  </p:pic>
                </p:oleObj>
              </mc:Fallback>
            </mc:AlternateContent>
          </a:graphicData>
        </a:graphic>
      </p:graphicFrame>
      <p:graphicFrame>
        <p:nvGraphicFramePr>
          <p:cNvPr id="21512" name="Object 8">
            <a:extLst>
              <a:ext uri="{FF2B5EF4-FFF2-40B4-BE49-F238E27FC236}">
                <a16:creationId xmlns:a16="http://schemas.microsoft.com/office/drawing/2014/main" id="{C751A7A3-A7B7-86A1-0ADF-9A25D8F213AD}"/>
              </a:ext>
            </a:extLst>
          </p:cNvPr>
          <p:cNvGraphicFramePr>
            <a:graphicFrameLocks noChangeAspect="1"/>
          </p:cNvGraphicFramePr>
          <p:nvPr>
            <p:extLst>
              <p:ext uri="{D42A27DB-BD31-4B8C-83A1-F6EECF244321}">
                <p14:modId xmlns:p14="http://schemas.microsoft.com/office/powerpoint/2010/main" val="687628473"/>
              </p:ext>
            </p:extLst>
          </p:nvPr>
        </p:nvGraphicFramePr>
        <p:xfrm>
          <a:off x="375917" y="2325505"/>
          <a:ext cx="1871536" cy="904005"/>
        </p:xfrm>
        <a:graphic>
          <a:graphicData uri="http://schemas.openxmlformats.org/presentationml/2006/ole">
            <mc:AlternateContent xmlns:mc="http://schemas.openxmlformats.org/markup-compatibility/2006">
              <mc:Choice xmlns:v="urn:schemas-microsoft-com:vml" Requires="v">
                <p:oleObj name="Equation" r:id="rId4" imgW="812520" imgH="393480" progId="Equation.DSMT4">
                  <p:embed/>
                </p:oleObj>
              </mc:Choice>
              <mc:Fallback>
                <p:oleObj name="Equation" r:id="rId4" imgW="812520" imgH="393480" progId="Equation.DSMT4">
                  <p:embed/>
                  <p:pic>
                    <p:nvPicPr>
                      <p:cNvPr id="21512" name="Object 8">
                        <a:extLst>
                          <a:ext uri="{FF2B5EF4-FFF2-40B4-BE49-F238E27FC236}">
                            <a16:creationId xmlns:a16="http://schemas.microsoft.com/office/drawing/2014/main" id="{C751A7A3-A7B7-86A1-0ADF-9A25D8F213AD}"/>
                          </a:ext>
                        </a:extLst>
                      </p:cNvPr>
                      <p:cNvPicPr>
                        <a:picLocks noChangeAspect="1" noChangeArrowheads="1"/>
                      </p:cNvPicPr>
                      <p:nvPr/>
                    </p:nvPicPr>
                    <p:blipFill>
                      <a:blip r:embed="rId5"/>
                      <a:srcRect/>
                      <a:stretch>
                        <a:fillRect/>
                      </a:stretch>
                    </p:blipFill>
                    <p:spPr bwMode="auto">
                      <a:xfrm>
                        <a:off x="375917" y="2325505"/>
                        <a:ext cx="1871536" cy="904005"/>
                      </a:xfrm>
                      <a:prstGeom prst="rect">
                        <a:avLst/>
                      </a:prstGeom>
                      <a:noFill/>
                      <a:ln>
                        <a:noFill/>
                      </a:ln>
                    </p:spPr>
                  </p:pic>
                </p:oleObj>
              </mc:Fallback>
            </mc:AlternateContent>
          </a:graphicData>
        </a:graphic>
      </p:graphicFrame>
      <p:graphicFrame>
        <p:nvGraphicFramePr>
          <p:cNvPr id="21514" name="Object 10">
            <a:extLst>
              <a:ext uri="{FF2B5EF4-FFF2-40B4-BE49-F238E27FC236}">
                <a16:creationId xmlns:a16="http://schemas.microsoft.com/office/drawing/2014/main" id="{93742CB9-87EF-6A42-7E54-D6957073D51D}"/>
              </a:ext>
            </a:extLst>
          </p:cNvPr>
          <p:cNvGraphicFramePr>
            <a:graphicFrameLocks noChangeAspect="1"/>
          </p:cNvGraphicFramePr>
          <p:nvPr>
            <p:extLst>
              <p:ext uri="{D42A27DB-BD31-4B8C-83A1-F6EECF244321}">
                <p14:modId xmlns:p14="http://schemas.microsoft.com/office/powerpoint/2010/main" val="2075331909"/>
              </p:ext>
            </p:extLst>
          </p:nvPr>
        </p:nvGraphicFramePr>
        <p:xfrm>
          <a:off x="2494827" y="2336973"/>
          <a:ext cx="3222485" cy="907026"/>
        </p:xfrm>
        <a:graphic>
          <a:graphicData uri="http://schemas.openxmlformats.org/presentationml/2006/ole">
            <mc:AlternateContent xmlns:mc="http://schemas.openxmlformats.org/markup-compatibility/2006">
              <mc:Choice xmlns:v="urn:schemas-microsoft-com:vml" Requires="v">
                <p:oleObj name="Equation" r:id="rId6" imgW="1396800" imgH="393480" progId="Equation.DSMT4">
                  <p:embed/>
                </p:oleObj>
              </mc:Choice>
              <mc:Fallback>
                <p:oleObj name="Equation" r:id="rId6" imgW="1396800" imgH="393480" progId="Equation.DSMT4">
                  <p:embed/>
                  <p:pic>
                    <p:nvPicPr>
                      <p:cNvPr id="21514" name="Object 10">
                        <a:extLst>
                          <a:ext uri="{FF2B5EF4-FFF2-40B4-BE49-F238E27FC236}">
                            <a16:creationId xmlns:a16="http://schemas.microsoft.com/office/drawing/2014/main" id="{93742CB9-87EF-6A42-7E54-D6957073D51D}"/>
                          </a:ext>
                        </a:extLst>
                      </p:cNvPr>
                      <p:cNvPicPr>
                        <a:picLocks noChangeAspect="1" noChangeArrowheads="1"/>
                      </p:cNvPicPr>
                      <p:nvPr/>
                    </p:nvPicPr>
                    <p:blipFill>
                      <a:blip r:embed="rId7"/>
                      <a:srcRect/>
                      <a:stretch>
                        <a:fillRect/>
                      </a:stretch>
                    </p:blipFill>
                    <p:spPr bwMode="auto">
                      <a:xfrm>
                        <a:off x="2494827" y="2336973"/>
                        <a:ext cx="3222485" cy="907026"/>
                      </a:xfrm>
                      <a:prstGeom prst="rect">
                        <a:avLst/>
                      </a:prstGeom>
                      <a:noFill/>
                      <a:ln>
                        <a:noFill/>
                      </a:ln>
                    </p:spPr>
                  </p:pic>
                </p:oleObj>
              </mc:Fallback>
            </mc:AlternateContent>
          </a:graphicData>
        </a:graphic>
      </p:graphicFrame>
      <p:graphicFrame>
        <p:nvGraphicFramePr>
          <p:cNvPr id="21516" name="Object 12">
            <a:extLst>
              <a:ext uri="{FF2B5EF4-FFF2-40B4-BE49-F238E27FC236}">
                <a16:creationId xmlns:a16="http://schemas.microsoft.com/office/drawing/2014/main" id="{EB3D3B9A-4B4E-9812-FF03-4E8DF7F9C1B1}"/>
              </a:ext>
            </a:extLst>
          </p:cNvPr>
          <p:cNvGraphicFramePr>
            <a:graphicFrameLocks noChangeAspect="1"/>
          </p:cNvGraphicFramePr>
          <p:nvPr>
            <p:extLst>
              <p:ext uri="{D42A27DB-BD31-4B8C-83A1-F6EECF244321}">
                <p14:modId xmlns:p14="http://schemas.microsoft.com/office/powerpoint/2010/main" val="770563955"/>
              </p:ext>
            </p:extLst>
          </p:nvPr>
        </p:nvGraphicFramePr>
        <p:xfrm>
          <a:off x="2010519" y="3820455"/>
          <a:ext cx="3846513" cy="930275"/>
        </p:xfrm>
        <a:graphic>
          <a:graphicData uri="http://schemas.openxmlformats.org/presentationml/2006/ole">
            <mc:AlternateContent xmlns:mc="http://schemas.openxmlformats.org/markup-compatibility/2006">
              <mc:Choice xmlns:v="urn:schemas-microsoft-com:vml" Requires="v">
                <p:oleObj name="Equation" r:id="rId8" imgW="1638000" imgH="393480" progId="Equation.DSMT4">
                  <p:embed/>
                </p:oleObj>
              </mc:Choice>
              <mc:Fallback>
                <p:oleObj name="Equation" r:id="rId8" imgW="1638000" imgH="393480" progId="Equation.DSMT4">
                  <p:embed/>
                  <p:pic>
                    <p:nvPicPr>
                      <p:cNvPr id="21516" name="Object 12">
                        <a:extLst>
                          <a:ext uri="{FF2B5EF4-FFF2-40B4-BE49-F238E27FC236}">
                            <a16:creationId xmlns:a16="http://schemas.microsoft.com/office/drawing/2014/main" id="{EB3D3B9A-4B4E-9812-FF03-4E8DF7F9C1B1}"/>
                          </a:ext>
                        </a:extLst>
                      </p:cNvPr>
                      <p:cNvPicPr>
                        <a:picLocks noChangeAspect="1" noChangeArrowheads="1"/>
                      </p:cNvPicPr>
                      <p:nvPr/>
                    </p:nvPicPr>
                    <p:blipFill>
                      <a:blip r:embed="rId9"/>
                      <a:srcRect/>
                      <a:stretch>
                        <a:fillRect/>
                      </a:stretch>
                    </p:blipFill>
                    <p:spPr bwMode="auto">
                      <a:xfrm>
                        <a:off x="2010519" y="3820455"/>
                        <a:ext cx="3846513" cy="9302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Picture 1">
            <a:extLst>
              <a:ext uri="{FF2B5EF4-FFF2-40B4-BE49-F238E27FC236}">
                <a16:creationId xmlns:a16="http://schemas.microsoft.com/office/drawing/2014/main" id="{33DBAFA6-7619-4F39-A10D-70226EB39EB1}"/>
              </a:ext>
            </a:extLst>
          </p:cNvPr>
          <p:cNvPicPr>
            <a:picLocks noChangeAspect="1"/>
          </p:cNvPicPr>
          <p:nvPr/>
        </p:nvPicPr>
        <p:blipFill>
          <a:blip r:embed="rId10"/>
          <a:stretch>
            <a:fillRect/>
          </a:stretch>
        </p:blipFill>
        <p:spPr>
          <a:xfrm>
            <a:off x="5857032" y="1024525"/>
            <a:ext cx="3205162" cy="2136775"/>
          </a:xfrm>
          <a:prstGeom prst="rect">
            <a:avLst/>
          </a:prstGeom>
          <a:ln>
            <a:noFill/>
          </a:ln>
          <a:effectLst/>
        </p:spPr>
      </p:pic>
      <p:sp>
        <p:nvSpPr>
          <p:cNvPr id="49159" name="Slide Number Placeholder 2">
            <a:extLst>
              <a:ext uri="{FF2B5EF4-FFF2-40B4-BE49-F238E27FC236}">
                <a16:creationId xmlns:a16="http://schemas.microsoft.com/office/drawing/2014/main" id="{B8BB9E71-9A88-7BC2-B3D2-D15909356FD7}"/>
              </a:ext>
            </a:extLst>
          </p:cNvPr>
          <p:cNvSpPr>
            <a:spLocks noGrp="1"/>
          </p:cNvSpPr>
          <p:nvPr>
            <p:ph type="sldNum" sz="quarter" idx="12"/>
          </p:nvPr>
        </p:nvSpPr>
        <p:spPr>
          <a:xfrm>
            <a:off x="6865355" y="6431467"/>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spcBef>
                <a:spcPct val="0"/>
              </a:spcBef>
              <a:buClrTx/>
              <a:buSzTx/>
              <a:buFontTx/>
              <a:buNone/>
            </a:pPr>
            <a:fld id="{5A6590BC-B961-48A4-A8F3-62FA4C62B928}" type="slidenum">
              <a:rPr kumimoji="0" lang="en-US" altLang="zh-CN" sz="1400"/>
              <a:pPr>
                <a:spcBef>
                  <a:spcPct val="0"/>
                </a:spcBef>
                <a:buClrTx/>
                <a:buSzTx/>
                <a:buFontTx/>
                <a:buNone/>
              </a:pPr>
              <a:t>28</a:t>
            </a:fld>
            <a:endParaRPr kumimoji="0" lang="en-US" altLang="zh-CN" sz="1400" dirty="0"/>
          </a:p>
        </p:txBody>
      </p:sp>
      <p:graphicFrame>
        <p:nvGraphicFramePr>
          <p:cNvPr id="22" name="Object 12">
            <a:extLst>
              <a:ext uri="{FF2B5EF4-FFF2-40B4-BE49-F238E27FC236}">
                <a16:creationId xmlns:a16="http://schemas.microsoft.com/office/drawing/2014/main" id="{84445A0A-5382-8E83-E4CE-E9D53D1EF6F6}"/>
              </a:ext>
            </a:extLst>
          </p:cNvPr>
          <p:cNvGraphicFramePr>
            <a:graphicFrameLocks noChangeAspect="1"/>
          </p:cNvGraphicFramePr>
          <p:nvPr>
            <p:extLst>
              <p:ext uri="{D42A27DB-BD31-4B8C-83A1-F6EECF244321}">
                <p14:modId xmlns:p14="http://schemas.microsoft.com/office/powerpoint/2010/main" val="1803814784"/>
              </p:ext>
            </p:extLst>
          </p:nvPr>
        </p:nvGraphicFramePr>
        <p:xfrm>
          <a:off x="3024188" y="4911725"/>
          <a:ext cx="3246437" cy="801688"/>
        </p:xfrm>
        <a:graphic>
          <a:graphicData uri="http://schemas.openxmlformats.org/presentationml/2006/ole">
            <mc:AlternateContent xmlns:mc="http://schemas.openxmlformats.org/markup-compatibility/2006">
              <mc:Choice xmlns:v="urn:schemas-microsoft-com:vml" Requires="v">
                <p:oleObj name="Equation" r:id="rId11" imgW="1600200" imgH="393480" progId="Equation.DSMT4">
                  <p:embed/>
                </p:oleObj>
              </mc:Choice>
              <mc:Fallback>
                <p:oleObj name="Equation" r:id="rId11" imgW="1600200" imgH="393480" progId="Equation.DSMT4">
                  <p:embed/>
                  <p:pic>
                    <p:nvPicPr>
                      <p:cNvPr id="22" name="Object 12">
                        <a:extLst>
                          <a:ext uri="{FF2B5EF4-FFF2-40B4-BE49-F238E27FC236}">
                            <a16:creationId xmlns:a16="http://schemas.microsoft.com/office/drawing/2014/main" id="{84445A0A-5382-8E83-E4CE-E9D53D1EF6F6}"/>
                          </a:ext>
                        </a:extLst>
                      </p:cNvPr>
                      <p:cNvPicPr>
                        <a:picLocks noChangeAspect="1" noChangeArrowheads="1"/>
                      </p:cNvPicPr>
                      <p:nvPr/>
                    </p:nvPicPr>
                    <p:blipFill>
                      <a:blip r:embed="rId12"/>
                      <a:srcRect/>
                      <a:stretch>
                        <a:fillRect/>
                      </a:stretch>
                    </p:blipFill>
                    <p:spPr bwMode="auto">
                      <a:xfrm>
                        <a:off x="3024188" y="4911725"/>
                        <a:ext cx="3246437" cy="801688"/>
                      </a:xfrm>
                      <a:prstGeom prst="rect">
                        <a:avLst/>
                      </a:prstGeom>
                      <a:noFill/>
                      <a:ln>
                        <a:noFill/>
                      </a:ln>
                    </p:spPr>
                  </p:pic>
                </p:oleObj>
              </mc:Fallback>
            </mc:AlternateContent>
          </a:graphicData>
        </a:graphic>
      </p:graphicFrame>
      <p:graphicFrame>
        <p:nvGraphicFramePr>
          <p:cNvPr id="17" name="Object 18">
            <a:extLst>
              <a:ext uri="{FF2B5EF4-FFF2-40B4-BE49-F238E27FC236}">
                <a16:creationId xmlns:a16="http://schemas.microsoft.com/office/drawing/2014/main" id="{68FDE277-D0AA-22E7-050C-F5DAACE40BE7}"/>
              </a:ext>
            </a:extLst>
          </p:cNvPr>
          <p:cNvGraphicFramePr>
            <a:graphicFrameLocks noChangeAspect="1"/>
          </p:cNvGraphicFramePr>
          <p:nvPr>
            <p:extLst>
              <p:ext uri="{D42A27DB-BD31-4B8C-83A1-F6EECF244321}">
                <p14:modId xmlns:p14="http://schemas.microsoft.com/office/powerpoint/2010/main" val="850279336"/>
              </p:ext>
            </p:extLst>
          </p:nvPr>
        </p:nvGraphicFramePr>
        <p:xfrm>
          <a:off x="2745736" y="5772035"/>
          <a:ext cx="2376078" cy="1082351"/>
        </p:xfrm>
        <a:graphic>
          <a:graphicData uri="http://schemas.openxmlformats.org/presentationml/2006/ole">
            <mc:AlternateContent xmlns:mc="http://schemas.openxmlformats.org/markup-compatibility/2006">
              <mc:Choice xmlns:v="urn:schemas-microsoft-com:vml" Requires="v">
                <p:oleObj name="公式" r:id="rId13" imgW="825480" imgH="393480" progId="Equation.3">
                  <p:embed/>
                </p:oleObj>
              </mc:Choice>
              <mc:Fallback>
                <p:oleObj name="公式" r:id="rId13" imgW="825480" imgH="393480" progId="Equation.3">
                  <p:embed/>
                  <p:pic>
                    <p:nvPicPr>
                      <p:cNvPr id="17" name="Object 18">
                        <a:extLst>
                          <a:ext uri="{FF2B5EF4-FFF2-40B4-BE49-F238E27FC236}">
                            <a16:creationId xmlns:a16="http://schemas.microsoft.com/office/drawing/2014/main" id="{68FDE277-D0AA-22E7-050C-F5DAACE40B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5736" y="5772035"/>
                        <a:ext cx="2376078" cy="1082351"/>
                      </a:xfrm>
                      <a:prstGeom prst="rect">
                        <a:avLst/>
                      </a:prstGeom>
                      <a:noFill/>
                      <a:ln>
                        <a:noFill/>
                      </a:ln>
                    </p:spPr>
                  </p:pic>
                </p:oleObj>
              </mc:Fallback>
            </mc:AlternateContent>
          </a:graphicData>
        </a:graphic>
      </p:graphicFrame>
      <p:sp>
        <p:nvSpPr>
          <p:cNvPr id="3" name="文本框 2">
            <a:extLst>
              <a:ext uri="{FF2B5EF4-FFF2-40B4-BE49-F238E27FC236}">
                <a16:creationId xmlns:a16="http://schemas.microsoft.com/office/drawing/2014/main" id="{CB9ED42C-7192-4FFE-455E-8222A5FF44B3}"/>
              </a:ext>
            </a:extLst>
          </p:cNvPr>
          <p:cNvSpPr txBox="1">
            <a:spLocks noChangeArrowheads="1"/>
          </p:cNvSpPr>
          <p:nvPr/>
        </p:nvSpPr>
        <p:spPr bwMode="auto">
          <a:xfrm>
            <a:off x="432369" y="6027539"/>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r>
              <a:rPr lang="zh-CN" altLang="en-US" dirty="0">
                <a:latin typeface="黑体" panose="02010609060101010101" pitchFamily="49" charset="-122"/>
                <a:ea typeface="黑体" panose="02010609060101010101" pitchFamily="49" charset="-122"/>
              </a:rPr>
              <a:t>磁场能量密度</a:t>
            </a:r>
          </a:p>
        </p:txBody>
      </p:sp>
      <p:sp>
        <p:nvSpPr>
          <p:cNvPr id="4" name="文本框 3">
            <a:extLst>
              <a:ext uri="{FF2B5EF4-FFF2-40B4-BE49-F238E27FC236}">
                <a16:creationId xmlns:a16="http://schemas.microsoft.com/office/drawing/2014/main" id="{FCE7DABA-7131-13F7-D622-344F874CDF1F}"/>
              </a:ext>
            </a:extLst>
          </p:cNvPr>
          <p:cNvSpPr txBox="1"/>
          <p:nvPr/>
        </p:nvSpPr>
        <p:spPr>
          <a:xfrm>
            <a:off x="229656" y="994303"/>
            <a:ext cx="6016391" cy="461665"/>
          </a:xfrm>
          <a:prstGeom prst="rect">
            <a:avLst/>
          </a:prstGeom>
          <a:noFill/>
        </p:spPr>
        <p:txBody>
          <a:bodyPr wrap="non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时间内电源反抗自感电动势所做的功为：</a:t>
            </a:r>
          </a:p>
        </p:txBody>
      </p:sp>
      <p:sp>
        <p:nvSpPr>
          <p:cNvPr id="5" name="文本框 4">
            <a:extLst>
              <a:ext uri="{FF2B5EF4-FFF2-40B4-BE49-F238E27FC236}">
                <a16:creationId xmlns:a16="http://schemas.microsoft.com/office/drawing/2014/main" id="{05A297F6-B5E2-D255-EB36-2D7106475990}"/>
              </a:ext>
            </a:extLst>
          </p:cNvPr>
          <p:cNvSpPr txBox="1"/>
          <p:nvPr/>
        </p:nvSpPr>
        <p:spPr>
          <a:xfrm>
            <a:off x="331102" y="3383169"/>
            <a:ext cx="3518912" cy="461665"/>
          </a:xfrm>
          <a:prstGeom prst="rect">
            <a:avLst/>
          </a:prstGeom>
          <a:noFill/>
        </p:spPr>
        <p:txBody>
          <a:bodyPr wrap="non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电流从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到</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做的总功为：</a:t>
            </a:r>
          </a:p>
        </p:txBody>
      </p:sp>
      <p:sp>
        <p:nvSpPr>
          <p:cNvPr id="6" name="文本框 5">
            <a:extLst>
              <a:ext uri="{FF2B5EF4-FFF2-40B4-BE49-F238E27FC236}">
                <a16:creationId xmlns:a16="http://schemas.microsoft.com/office/drawing/2014/main" id="{BEBA4622-088E-91CB-D14C-158DFFEE55C0}"/>
              </a:ext>
            </a:extLst>
          </p:cNvPr>
          <p:cNvSpPr txBox="1"/>
          <p:nvPr/>
        </p:nvSpPr>
        <p:spPr>
          <a:xfrm>
            <a:off x="283197" y="4705354"/>
            <a:ext cx="2954655" cy="461665"/>
          </a:xfrm>
          <a:prstGeom prst="rect">
            <a:avLst/>
          </a:prstGeom>
          <a:noFill/>
        </p:spPr>
        <p:txBody>
          <a:bodyPr wrap="none" rtlCol="0">
            <a:sp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线圈储存的能量为：</a:t>
            </a:r>
          </a:p>
        </p:txBody>
      </p:sp>
      <p:sp>
        <p:nvSpPr>
          <p:cNvPr id="14" name="Rectangle 16">
            <a:extLst>
              <a:ext uri="{FF2B5EF4-FFF2-40B4-BE49-F238E27FC236}">
                <a16:creationId xmlns:a16="http://schemas.microsoft.com/office/drawing/2014/main" id="{04DA5322-C073-45FB-8684-698D713438C4}"/>
              </a:ext>
            </a:extLst>
          </p:cNvPr>
          <p:cNvSpPr>
            <a:spLocks noChangeArrowheads="1"/>
          </p:cNvSpPr>
          <p:nvPr/>
        </p:nvSpPr>
        <p:spPr bwMode="auto">
          <a:xfrm>
            <a:off x="44293" y="159246"/>
            <a:ext cx="8446960" cy="60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just" eaLnBrk="1" hangingPunct="1">
              <a:lnSpc>
                <a:spcPct val="160000"/>
              </a:lnSpc>
              <a:spcBef>
                <a:spcPct val="0"/>
              </a:spcBef>
              <a:buClrTx/>
              <a:buSzTx/>
              <a:buFontTx/>
              <a:buNone/>
            </a:pPr>
            <a:r>
              <a:rPr lang="en-US" altLang="zh-CN"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zh-CN" altLang="en-US" sz="24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从螺绕环磁场能量特例中导出磁场能量的一般表示式。 </a:t>
            </a:r>
          </a:p>
        </p:txBody>
      </p:sp>
      <p:pic>
        <p:nvPicPr>
          <p:cNvPr id="15" name="Picture 6" descr="https://pic4.zhimg.com/v2-4f31098d05bb22e1bca452e1abc8275f_r.jpg">
            <a:extLst>
              <a:ext uri="{FF2B5EF4-FFF2-40B4-BE49-F238E27FC236}">
                <a16:creationId xmlns:a16="http://schemas.microsoft.com/office/drawing/2014/main" id="{56CAE3CC-B3B8-4AC2-A988-D47EB972FB8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800000">
            <a:off x="6761332" y="3298262"/>
            <a:ext cx="2265446" cy="29049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151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7">
            <a:extLst>
              <a:ext uri="{FF2B5EF4-FFF2-40B4-BE49-F238E27FC236}">
                <a16:creationId xmlns:a16="http://schemas.microsoft.com/office/drawing/2014/main" id="{F3B00A7E-9B7E-9E59-13CE-1C841A90CFBA}"/>
              </a:ext>
            </a:extLst>
          </p:cNvPr>
          <p:cNvSpPr txBox="1">
            <a:spLocks noChangeArrowheads="1"/>
          </p:cNvSpPr>
          <p:nvPr/>
        </p:nvSpPr>
        <p:spPr bwMode="auto">
          <a:xfrm>
            <a:off x="412252" y="4198583"/>
            <a:ext cx="4081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整个磁场的能量为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Text Box 11">
            <a:extLst>
              <a:ext uri="{FF2B5EF4-FFF2-40B4-BE49-F238E27FC236}">
                <a16:creationId xmlns:a16="http://schemas.microsoft.com/office/drawing/2014/main" id="{895A377D-CD35-5BEE-1F08-02C876E98848}"/>
              </a:ext>
            </a:extLst>
          </p:cNvPr>
          <p:cNvSpPr txBox="1">
            <a:spLocks noChangeArrowheads="1"/>
          </p:cNvSpPr>
          <p:nvPr/>
        </p:nvSpPr>
        <p:spPr bwMode="auto">
          <a:xfrm>
            <a:off x="-140424" y="817846"/>
            <a:ext cx="5208241" cy="77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60000"/>
              </a:lnSpc>
              <a:spcBef>
                <a:spcPct val="0"/>
              </a:spcBef>
              <a:buClrTx/>
              <a:buSzTx/>
              <a:buFontTx/>
              <a:buNone/>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一般情况（螺绕环中含铁芯）：</a:t>
            </a:r>
          </a:p>
        </p:txBody>
      </p:sp>
      <p:sp>
        <p:nvSpPr>
          <p:cNvPr id="8" name="Text Box 12">
            <a:extLst>
              <a:ext uri="{FF2B5EF4-FFF2-40B4-BE49-F238E27FC236}">
                <a16:creationId xmlns:a16="http://schemas.microsoft.com/office/drawing/2014/main" id="{1D74B4D2-4DCF-CDB9-130B-E89591AFAB9B}"/>
              </a:ext>
            </a:extLst>
          </p:cNvPr>
          <p:cNvSpPr txBox="1">
            <a:spLocks noChangeArrowheads="1"/>
          </p:cNvSpPr>
          <p:nvPr/>
        </p:nvSpPr>
        <p:spPr bwMode="auto">
          <a:xfrm>
            <a:off x="317159" y="2524479"/>
            <a:ext cx="7920037" cy="60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60000"/>
              </a:lnSpc>
              <a:spcBef>
                <a:spcPct val="50000"/>
              </a:spcBef>
              <a:buClrTx/>
              <a:buSzTx/>
              <a:buFontTx/>
              <a:buNone/>
            </a:pPr>
            <a:r>
              <a:rPr kumimoji="0" lang="zh-CN" altLang="en-US" sz="2400" b="1" dirty="0">
                <a:latin typeface="Times New Roman" panose="02020603050405020304" pitchFamily="18" charset="0"/>
                <a:ea typeface="黑体" panose="02010609060101010101" pitchFamily="49" charset="-122"/>
                <a:cs typeface="Times New Roman" panose="02020603050405020304" pitchFamily="18" charset="0"/>
              </a:rPr>
              <a:t>对于各向同性的顺磁质和抗磁质，</a:t>
            </a:r>
            <a:r>
              <a:rPr kumimoji="0" lang="en-US" altLang="zh-CN" sz="2400" b="1" i="1" dirty="0">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1" i="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400" b="1" baseline="-30000" dirty="0">
                <a:latin typeface="Times New Roman" panose="02020603050405020304" pitchFamily="18" charset="0"/>
                <a:ea typeface="黑体" panose="02010609060101010101" pitchFamily="49" charset="-122"/>
                <a:cs typeface="Times New Roman" panose="02020603050405020304" pitchFamily="18" charset="0"/>
              </a:rPr>
              <a:t>0</a:t>
            </a:r>
            <a:r>
              <a:rPr kumimoji="0" lang="en-US" altLang="zh-CN" sz="2400" b="1" i="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0" lang="en-US" altLang="zh-CN" sz="2400" b="1" i="1" dirty="0">
                <a:latin typeface="Times New Roman" panose="02020603050405020304" pitchFamily="18" charset="0"/>
                <a:ea typeface="黑体" panose="02010609060101010101" pitchFamily="49" charset="-122"/>
                <a:cs typeface="Times New Roman" panose="02020603050405020304" pitchFamily="18" charset="0"/>
              </a:rPr>
              <a:t>H</a:t>
            </a:r>
            <a:r>
              <a:rPr kumimoji="0"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p>
        </p:txBody>
      </p:sp>
      <p:graphicFrame>
        <p:nvGraphicFramePr>
          <p:cNvPr id="9" name="Object 18">
            <a:extLst>
              <a:ext uri="{FF2B5EF4-FFF2-40B4-BE49-F238E27FC236}">
                <a16:creationId xmlns:a16="http://schemas.microsoft.com/office/drawing/2014/main" id="{1EDCDB78-A1AB-E3CD-60AA-7CD30A3802B8}"/>
              </a:ext>
            </a:extLst>
          </p:cNvPr>
          <p:cNvGraphicFramePr>
            <a:graphicFrameLocks noChangeAspect="1"/>
          </p:cNvGraphicFramePr>
          <p:nvPr>
            <p:extLst>
              <p:ext uri="{D42A27DB-BD31-4B8C-83A1-F6EECF244321}">
                <p14:modId xmlns:p14="http://schemas.microsoft.com/office/powerpoint/2010/main" val="1596499885"/>
              </p:ext>
            </p:extLst>
          </p:nvPr>
        </p:nvGraphicFramePr>
        <p:xfrm>
          <a:off x="1196975" y="3114270"/>
          <a:ext cx="3710003" cy="1047327"/>
        </p:xfrm>
        <a:graphic>
          <a:graphicData uri="http://schemas.openxmlformats.org/presentationml/2006/ole">
            <mc:AlternateContent xmlns:mc="http://schemas.openxmlformats.org/markup-compatibility/2006">
              <mc:Choice xmlns:v="urn:schemas-microsoft-com:vml" Requires="v">
                <p:oleObj name="公式" r:id="rId2" imgW="1333440" imgH="393480" progId="Equation.3">
                  <p:embed/>
                </p:oleObj>
              </mc:Choice>
              <mc:Fallback>
                <p:oleObj name="公式" r:id="rId2" imgW="1333440" imgH="393480" progId="Equation.3">
                  <p:embed/>
                  <p:pic>
                    <p:nvPicPr>
                      <p:cNvPr id="9" name="Object 18">
                        <a:extLst>
                          <a:ext uri="{FF2B5EF4-FFF2-40B4-BE49-F238E27FC236}">
                            <a16:creationId xmlns:a16="http://schemas.microsoft.com/office/drawing/2014/main" id="{1EDCDB78-A1AB-E3CD-60AA-7CD30A380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975" y="3114270"/>
                        <a:ext cx="3710003" cy="1047327"/>
                      </a:xfrm>
                      <a:prstGeom prst="rect">
                        <a:avLst/>
                      </a:prstGeom>
                      <a:noFill/>
                      <a:ln>
                        <a:noFill/>
                      </a:ln>
                    </p:spPr>
                  </p:pic>
                </p:oleObj>
              </mc:Fallback>
            </mc:AlternateContent>
          </a:graphicData>
        </a:graphic>
      </p:graphicFrame>
      <p:graphicFrame>
        <p:nvGraphicFramePr>
          <p:cNvPr id="10" name="Object 2">
            <a:extLst>
              <a:ext uri="{FF2B5EF4-FFF2-40B4-BE49-F238E27FC236}">
                <a16:creationId xmlns:a16="http://schemas.microsoft.com/office/drawing/2014/main" id="{BB880AFB-459E-53DA-6BB4-90BBCC802437}"/>
              </a:ext>
            </a:extLst>
          </p:cNvPr>
          <p:cNvGraphicFramePr>
            <a:graphicFrameLocks noChangeAspect="1"/>
          </p:cNvGraphicFramePr>
          <p:nvPr>
            <p:extLst>
              <p:ext uri="{D42A27DB-BD31-4B8C-83A1-F6EECF244321}">
                <p14:modId xmlns:p14="http://schemas.microsoft.com/office/powerpoint/2010/main" val="2406330108"/>
              </p:ext>
            </p:extLst>
          </p:nvPr>
        </p:nvGraphicFramePr>
        <p:xfrm>
          <a:off x="2436735" y="4825214"/>
          <a:ext cx="4775200" cy="933450"/>
        </p:xfrm>
        <a:graphic>
          <a:graphicData uri="http://schemas.openxmlformats.org/presentationml/2006/ole">
            <mc:AlternateContent xmlns:mc="http://schemas.openxmlformats.org/markup-compatibility/2006">
              <mc:Choice xmlns:v="urn:schemas-microsoft-com:vml" Requires="v">
                <p:oleObj name="Equation" r:id="rId4" imgW="1993680" imgH="393480" progId="Equation.DSMT4">
                  <p:embed/>
                </p:oleObj>
              </mc:Choice>
              <mc:Fallback>
                <p:oleObj name="Equation" r:id="rId4" imgW="1993680" imgH="393480" progId="Equation.DSMT4">
                  <p:embed/>
                  <p:pic>
                    <p:nvPicPr>
                      <p:cNvPr id="10" name="Object 2">
                        <a:extLst>
                          <a:ext uri="{FF2B5EF4-FFF2-40B4-BE49-F238E27FC236}">
                            <a16:creationId xmlns:a16="http://schemas.microsoft.com/office/drawing/2014/main" id="{BB880AFB-459E-53DA-6BB4-90BBCC802437}"/>
                          </a:ext>
                        </a:extLst>
                      </p:cNvPr>
                      <p:cNvPicPr>
                        <a:picLocks noChangeAspect="1" noChangeArrowheads="1"/>
                      </p:cNvPicPr>
                      <p:nvPr/>
                    </p:nvPicPr>
                    <p:blipFill>
                      <a:blip r:embed="rId5"/>
                      <a:srcRect/>
                      <a:stretch>
                        <a:fillRect/>
                      </a:stretch>
                    </p:blipFill>
                    <p:spPr bwMode="auto">
                      <a:xfrm>
                        <a:off x="2436735" y="4825214"/>
                        <a:ext cx="4775200" cy="933450"/>
                      </a:xfrm>
                      <a:prstGeom prst="rect">
                        <a:avLst/>
                      </a:prstGeom>
                      <a:gradFill rotWithShape="1">
                        <a:gsLst>
                          <a:gs pos="0">
                            <a:srgbClr val="FF66FF"/>
                          </a:gs>
                          <a:gs pos="50000">
                            <a:srgbClr val="FFFFFF"/>
                          </a:gs>
                          <a:gs pos="100000">
                            <a:srgbClr val="FF66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AutoShape 15">
            <a:extLst>
              <a:ext uri="{FF2B5EF4-FFF2-40B4-BE49-F238E27FC236}">
                <a16:creationId xmlns:a16="http://schemas.microsoft.com/office/drawing/2014/main" id="{13B6F963-4E06-FB92-E8FC-E590EBD50D2C}"/>
              </a:ext>
            </a:extLst>
          </p:cNvPr>
          <p:cNvSpPr>
            <a:spLocks/>
          </p:cNvSpPr>
          <p:nvPr/>
        </p:nvSpPr>
        <p:spPr bwMode="auto">
          <a:xfrm>
            <a:off x="473075" y="6072188"/>
            <a:ext cx="1447800" cy="381000"/>
          </a:xfrm>
          <a:prstGeom prst="borderCallout2">
            <a:avLst>
              <a:gd name="adj1" fmla="val 30000"/>
              <a:gd name="adj2" fmla="val 105264"/>
              <a:gd name="adj3" fmla="val 30000"/>
              <a:gd name="adj4" fmla="val 159102"/>
              <a:gd name="adj5" fmla="val -77917"/>
              <a:gd name="adj6" fmla="val 169519"/>
            </a:avLst>
          </a:prstGeom>
          <a:solidFill>
            <a:schemeClr val="bg1"/>
          </a:solidFill>
          <a:ln w="9525">
            <a:solidFill>
              <a:schemeClr val="tx1"/>
            </a:solidFill>
            <a:miter lim="800000"/>
            <a:headEnd/>
            <a:tailEnd/>
          </a:ln>
        </p:spPr>
        <p:txBody>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b="1">
                <a:latin typeface="Times New Roman" panose="02020603050405020304" pitchFamily="18" charset="0"/>
                <a:ea typeface="黑体" panose="02010609060101010101" pitchFamily="49" charset="-122"/>
                <a:cs typeface="Times New Roman" panose="02020603050405020304" pitchFamily="18" charset="0"/>
              </a:rPr>
              <a:t>普遍成立</a:t>
            </a:r>
          </a:p>
        </p:txBody>
      </p:sp>
      <p:graphicFrame>
        <p:nvGraphicFramePr>
          <p:cNvPr id="13" name="Object 18">
            <a:extLst>
              <a:ext uri="{FF2B5EF4-FFF2-40B4-BE49-F238E27FC236}">
                <a16:creationId xmlns:a16="http://schemas.microsoft.com/office/drawing/2014/main" id="{93D216B0-9592-CEEC-02C2-C67976BDC833}"/>
              </a:ext>
            </a:extLst>
          </p:cNvPr>
          <p:cNvGraphicFramePr>
            <a:graphicFrameLocks noChangeAspect="1"/>
          </p:cNvGraphicFramePr>
          <p:nvPr>
            <p:extLst>
              <p:ext uri="{D42A27DB-BD31-4B8C-83A1-F6EECF244321}">
                <p14:modId xmlns:p14="http://schemas.microsoft.com/office/powerpoint/2010/main" val="4098513913"/>
              </p:ext>
            </p:extLst>
          </p:nvPr>
        </p:nvGraphicFramePr>
        <p:xfrm>
          <a:off x="5695779" y="3199835"/>
          <a:ext cx="2057400" cy="1035105"/>
        </p:xfrm>
        <a:graphic>
          <a:graphicData uri="http://schemas.openxmlformats.org/presentationml/2006/ole">
            <mc:AlternateContent xmlns:mc="http://schemas.openxmlformats.org/markup-compatibility/2006">
              <mc:Choice xmlns:v="urn:schemas-microsoft-com:vml" Requires="v">
                <p:oleObj name="Equation" r:id="rId6" imgW="736560" imgH="393480" progId="Equation.DSMT4">
                  <p:embed/>
                </p:oleObj>
              </mc:Choice>
              <mc:Fallback>
                <p:oleObj name="Equation" r:id="rId6" imgW="736560" imgH="393480" progId="Equation.DSMT4">
                  <p:embed/>
                  <p:pic>
                    <p:nvPicPr>
                      <p:cNvPr id="13" name="Object 18">
                        <a:extLst>
                          <a:ext uri="{FF2B5EF4-FFF2-40B4-BE49-F238E27FC236}">
                            <a16:creationId xmlns:a16="http://schemas.microsoft.com/office/drawing/2014/main" id="{93D216B0-9592-CEEC-02C2-C67976BDC833}"/>
                          </a:ext>
                        </a:extLst>
                      </p:cNvPr>
                      <p:cNvPicPr>
                        <a:picLocks noChangeAspect="1" noChangeArrowheads="1"/>
                      </p:cNvPicPr>
                      <p:nvPr/>
                    </p:nvPicPr>
                    <p:blipFill>
                      <a:blip r:embed="rId7"/>
                      <a:srcRect/>
                      <a:stretch>
                        <a:fillRect/>
                      </a:stretch>
                    </p:blipFill>
                    <p:spPr bwMode="auto">
                      <a:xfrm>
                        <a:off x="5695779" y="3199835"/>
                        <a:ext cx="2057400" cy="1035105"/>
                      </a:xfrm>
                      <a:prstGeom prst="rect">
                        <a:avLst/>
                      </a:prstGeom>
                      <a:noFill/>
                      <a:ln>
                        <a:noFill/>
                      </a:ln>
                    </p:spPr>
                  </p:pic>
                </p:oleObj>
              </mc:Fallback>
            </mc:AlternateContent>
          </a:graphicData>
        </a:graphic>
      </p:graphicFrame>
      <p:sp>
        <p:nvSpPr>
          <p:cNvPr id="50188" name="灯片编号占位符 1">
            <a:extLst>
              <a:ext uri="{FF2B5EF4-FFF2-40B4-BE49-F238E27FC236}">
                <a16:creationId xmlns:a16="http://schemas.microsoft.com/office/drawing/2014/main" id="{C6D4DEF1-F0C3-6EA2-2B41-0872795921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85666996-59E1-49B8-8358-4072450168E2}" type="slidenum">
              <a:rPr kumimoji="0" lang="en-US" altLang="zh-CN" sz="1400"/>
              <a:pPr/>
              <a:t>29</a:t>
            </a:fld>
            <a:endParaRPr kumimoji="0" lang="en-US" altLang="zh-CN" sz="1400"/>
          </a:p>
        </p:txBody>
      </p:sp>
      <p:graphicFrame>
        <p:nvGraphicFramePr>
          <p:cNvPr id="2" name="Object 18">
            <a:extLst>
              <a:ext uri="{FF2B5EF4-FFF2-40B4-BE49-F238E27FC236}">
                <a16:creationId xmlns:a16="http://schemas.microsoft.com/office/drawing/2014/main" id="{0969793D-7CDA-FEC5-E9DF-9B9242D892C1}"/>
              </a:ext>
            </a:extLst>
          </p:cNvPr>
          <p:cNvGraphicFramePr>
            <a:graphicFrameLocks noChangeAspect="1"/>
          </p:cNvGraphicFramePr>
          <p:nvPr>
            <p:extLst>
              <p:ext uri="{D42A27DB-BD31-4B8C-83A1-F6EECF244321}">
                <p14:modId xmlns:p14="http://schemas.microsoft.com/office/powerpoint/2010/main" val="1452744587"/>
              </p:ext>
            </p:extLst>
          </p:nvPr>
        </p:nvGraphicFramePr>
        <p:xfrm>
          <a:off x="1147660" y="1521589"/>
          <a:ext cx="2632075" cy="1082675"/>
        </p:xfrm>
        <a:graphic>
          <a:graphicData uri="http://schemas.openxmlformats.org/presentationml/2006/ole">
            <mc:AlternateContent xmlns:mc="http://schemas.openxmlformats.org/markup-compatibility/2006">
              <mc:Choice xmlns:v="urn:schemas-microsoft-com:vml" Requires="v">
                <p:oleObj name="Equation" r:id="rId8" imgW="914400" imgH="393480" progId="Equation.DSMT4">
                  <p:embed/>
                </p:oleObj>
              </mc:Choice>
              <mc:Fallback>
                <p:oleObj name="Equation" r:id="rId8" imgW="914400" imgH="393480" progId="Equation.DSMT4">
                  <p:embed/>
                  <p:pic>
                    <p:nvPicPr>
                      <p:cNvPr id="17" name="Object 18">
                        <a:extLst>
                          <a:ext uri="{FF2B5EF4-FFF2-40B4-BE49-F238E27FC236}">
                            <a16:creationId xmlns:a16="http://schemas.microsoft.com/office/drawing/2014/main" id="{68FDE277-D0AA-22E7-050C-F5DAACE40BE7}"/>
                          </a:ext>
                        </a:extLst>
                      </p:cNvPr>
                      <p:cNvPicPr>
                        <a:picLocks noChangeAspect="1" noChangeArrowheads="1"/>
                      </p:cNvPicPr>
                      <p:nvPr/>
                    </p:nvPicPr>
                    <p:blipFill>
                      <a:blip r:embed="rId9"/>
                      <a:srcRect/>
                      <a:stretch>
                        <a:fillRect/>
                      </a:stretch>
                    </p:blipFill>
                    <p:spPr bwMode="auto">
                      <a:xfrm>
                        <a:off x="1147660" y="1521589"/>
                        <a:ext cx="2632075" cy="1082675"/>
                      </a:xfrm>
                      <a:prstGeom prst="rect">
                        <a:avLst/>
                      </a:prstGeom>
                      <a:noFill/>
                      <a:ln>
                        <a:noFill/>
                      </a:ln>
                    </p:spPr>
                  </p:pic>
                </p:oleObj>
              </mc:Fallback>
            </mc:AlternateContent>
          </a:graphicData>
        </a:graphic>
      </p:graphicFrame>
      <p:grpSp>
        <p:nvGrpSpPr>
          <p:cNvPr id="15" name="组合 14">
            <a:extLst>
              <a:ext uri="{FF2B5EF4-FFF2-40B4-BE49-F238E27FC236}">
                <a16:creationId xmlns:a16="http://schemas.microsoft.com/office/drawing/2014/main" id="{02449BF5-7D5D-4FE7-9810-DA4E09AEFBF7}"/>
              </a:ext>
            </a:extLst>
          </p:cNvPr>
          <p:cNvGrpSpPr/>
          <p:nvPr/>
        </p:nvGrpSpPr>
        <p:grpSpPr>
          <a:xfrm>
            <a:off x="3980861" y="1629364"/>
            <a:ext cx="3284477" cy="902809"/>
            <a:chOff x="3980861" y="1629364"/>
            <a:chExt cx="3284477" cy="902809"/>
          </a:xfrm>
        </p:grpSpPr>
        <p:graphicFrame>
          <p:nvGraphicFramePr>
            <p:cNvPr id="14" name="Object 18">
              <a:extLst>
                <a:ext uri="{FF2B5EF4-FFF2-40B4-BE49-F238E27FC236}">
                  <a16:creationId xmlns:a16="http://schemas.microsoft.com/office/drawing/2014/main" id="{924E763C-8F29-483B-DD99-A35AE1E09EFC}"/>
                </a:ext>
              </a:extLst>
            </p:cNvPr>
            <p:cNvGraphicFramePr>
              <a:graphicFrameLocks noChangeAspect="1"/>
            </p:cNvGraphicFramePr>
            <p:nvPr>
              <p:extLst>
                <p:ext uri="{D42A27DB-BD31-4B8C-83A1-F6EECF244321}">
                  <p14:modId xmlns:p14="http://schemas.microsoft.com/office/powerpoint/2010/main" val="3671614106"/>
                </p:ext>
              </p:extLst>
            </p:nvPr>
          </p:nvGraphicFramePr>
          <p:xfrm>
            <a:off x="5224456" y="1629364"/>
            <a:ext cx="2040882" cy="902809"/>
          </p:xfrm>
          <a:graphic>
            <a:graphicData uri="http://schemas.openxmlformats.org/presentationml/2006/ole">
              <mc:AlternateContent xmlns:mc="http://schemas.openxmlformats.org/markup-compatibility/2006">
                <mc:Choice xmlns:v="urn:schemas-microsoft-com:vml" Requires="v">
                  <p:oleObj name="Equation" r:id="rId10" imgW="850680" imgH="393480" progId="Equation.DSMT4">
                    <p:embed/>
                  </p:oleObj>
                </mc:Choice>
                <mc:Fallback>
                  <p:oleObj name="Equation" r:id="rId10" imgW="850680" imgH="393480" progId="Equation.DSMT4">
                    <p:embed/>
                    <p:pic>
                      <p:nvPicPr>
                        <p:cNvPr id="14" name="Object 18">
                          <a:extLst>
                            <a:ext uri="{FF2B5EF4-FFF2-40B4-BE49-F238E27FC236}">
                              <a16:creationId xmlns:a16="http://schemas.microsoft.com/office/drawing/2014/main" id="{924E763C-8F29-483B-DD99-A35AE1E09EFC}"/>
                            </a:ext>
                          </a:extLst>
                        </p:cNvPr>
                        <p:cNvPicPr>
                          <a:picLocks noChangeAspect="1" noChangeArrowheads="1"/>
                        </p:cNvPicPr>
                        <p:nvPr/>
                      </p:nvPicPr>
                      <p:blipFill>
                        <a:blip r:embed="rId11"/>
                        <a:srcRect/>
                        <a:stretch>
                          <a:fillRect/>
                        </a:stretch>
                      </p:blipFill>
                      <p:spPr bwMode="auto">
                        <a:xfrm>
                          <a:off x="5224456" y="1629364"/>
                          <a:ext cx="2040882" cy="902809"/>
                        </a:xfrm>
                        <a:prstGeom prst="rect">
                          <a:avLst/>
                        </a:prstGeom>
                        <a:noFill/>
                        <a:ln>
                          <a:noFill/>
                        </a:ln>
                      </p:spPr>
                    </p:pic>
                  </p:oleObj>
                </mc:Fallback>
              </mc:AlternateContent>
            </a:graphicData>
          </a:graphic>
        </p:graphicFrame>
        <p:graphicFrame>
          <p:nvGraphicFramePr>
            <p:cNvPr id="3" name="对象 2">
              <a:extLst>
                <a:ext uri="{FF2B5EF4-FFF2-40B4-BE49-F238E27FC236}">
                  <a16:creationId xmlns:a16="http://schemas.microsoft.com/office/drawing/2014/main" id="{28F0714E-A868-0BC1-A72E-888AB4ED00C3}"/>
                </a:ext>
              </a:extLst>
            </p:cNvPr>
            <p:cNvGraphicFramePr>
              <a:graphicFrameLocks noChangeAspect="1"/>
            </p:cNvGraphicFramePr>
            <p:nvPr>
              <p:extLst>
                <p:ext uri="{D42A27DB-BD31-4B8C-83A1-F6EECF244321}">
                  <p14:modId xmlns:p14="http://schemas.microsoft.com/office/powerpoint/2010/main" val="786282635"/>
                </p:ext>
              </p:extLst>
            </p:nvPr>
          </p:nvGraphicFramePr>
          <p:xfrm>
            <a:off x="3980861" y="1655715"/>
            <a:ext cx="1025706" cy="377892"/>
          </p:xfrm>
          <a:graphic>
            <a:graphicData uri="http://schemas.openxmlformats.org/presentationml/2006/ole">
              <mc:AlternateContent xmlns:mc="http://schemas.openxmlformats.org/markup-compatibility/2006">
                <mc:Choice xmlns:v="urn:schemas-microsoft-com:vml" Requires="v">
                  <p:oleObj name="Equation" r:id="rId12" imgW="482400" imgH="177480" progId="Equation.DSMT4">
                    <p:embed/>
                  </p:oleObj>
                </mc:Choice>
                <mc:Fallback>
                  <p:oleObj name="Equation" r:id="rId12" imgW="482400" imgH="177480" progId="Equation.DSMT4">
                    <p:embed/>
                    <p:pic>
                      <p:nvPicPr>
                        <p:cNvPr id="0" name=""/>
                        <p:cNvPicPr/>
                        <p:nvPr/>
                      </p:nvPicPr>
                      <p:blipFill>
                        <a:blip r:embed="rId13"/>
                        <a:stretch>
                          <a:fillRect/>
                        </a:stretch>
                      </p:blipFill>
                      <p:spPr>
                        <a:xfrm>
                          <a:off x="3980861" y="1655715"/>
                          <a:ext cx="1025706" cy="377892"/>
                        </a:xfrm>
                        <a:prstGeom prst="rect">
                          <a:avLst/>
                        </a:prstGeom>
                      </p:spPr>
                    </p:pic>
                  </p:oleObj>
                </mc:Fallback>
              </mc:AlternateContent>
            </a:graphicData>
          </a:graphic>
        </p:graphicFrame>
        <p:sp>
          <p:nvSpPr>
            <p:cNvPr id="4" name="箭头: 下 3">
              <a:extLst>
                <a:ext uri="{FF2B5EF4-FFF2-40B4-BE49-F238E27FC236}">
                  <a16:creationId xmlns:a16="http://schemas.microsoft.com/office/drawing/2014/main" id="{8DF71967-EBA7-56FE-E1FD-EBE70545FDFE}"/>
                </a:ext>
              </a:extLst>
            </p:cNvPr>
            <p:cNvSpPr/>
            <p:nvPr/>
          </p:nvSpPr>
          <p:spPr>
            <a:xfrm rot="16200000">
              <a:off x="4371718" y="1633898"/>
              <a:ext cx="258805" cy="10108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 name="Object 18">
            <a:extLst>
              <a:ext uri="{FF2B5EF4-FFF2-40B4-BE49-F238E27FC236}">
                <a16:creationId xmlns:a16="http://schemas.microsoft.com/office/drawing/2014/main" id="{2E4E1404-C955-F40F-548B-8321171831D2}"/>
              </a:ext>
            </a:extLst>
          </p:cNvPr>
          <p:cNvGraphicFramePr>
            <a:graphicFrameLocks noChangeAspect="1"/>
          </p:cNvGraphicFramePr>
          <p:nvPr>
            <p:extLst>
              <p:ext uri="{D42A27DB-BD31-4B8C-83A1-F6EECF244321}">
                <p14:modId xmlns:p14="http://schemas.microsoft.com/office/powerpoint/2010/main" val="1671123824"/>
              </p:ext>
            </p:extLst>
          </p:nvPr>
        </p:nvGraphicFramePr>
        <p:xfrm>
          <a:off x="3636296" y="19288"/>
          <a:ext cx="2376078" cy="1082351"/>
        </p:xfrm>
        <a:graphic>
          <a:graphicData uri="http://schemas.openxmlformats.org/presentationml/2006/ole">
            <mc:AlternateContent xmlns:mc="http://schemas.openxmlformats.org/markup-compatibility/2006">
              <mc:Choice xmlns:v="urn:schemas-microsoft-com:vml" Requires="v">
                <p:oleObj name="公式" r:id="rId14" imgW="825480" imgH="393480" progId="Equation.3">
                  <p:embed/>
                </p:oleObj>
              </mc:Choice>
              <mc:Fallback>
                <p:oleObj name="公式" r:id="rId14" imgW="825480" imgH="393480" progId="Equation.3">
                  <p:embed/>
                  <p:pic>
                    <p:nvPicPr>
                      <p:cNvPr id="17" name="Object 18">
                        <a:extLst>
                          <a:ext uri="{FF2B5EF4-FFF2-40B4-BE49-F238E27FC236}">
                            <a16:creationId xmlns:a16="http://schemas.microsoft.com/office/drawing/2014/main" id="{68FDE277-D0AA-22E7-050C-F5DAACE40B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6296" y="19288"/>
                        <a:ext cx="2376078" cy="1082351"/>
                      </a:xfrm>
                      <a:prstGeom prst="rect">
                        <a:avLst/>
                      </a:prstGeom>
                      <a:noFill/>
                      <a:ln>
                        <a:noFill/>
                      </a:ln>
                    </p:spPr>
                  </p:pic>
                </p:oleObj>
              </mc:Fallback>
            </mc:AlternateContent>
          </a:graphicData>
        </a:graphic>
      </p:graphicFrame>
      <p:sp>
        <p:nvSpPr>
          <p:cNvPr id="16" name="文本框 15">
            <a:extLst>
              <a:ext uri="{FF2B5EF4-FFF2-40B4-BE49-F238E27FC236}">
                <a16:creationId xmlns:a16="http://schemas.microsoft.com/office/drawing/2014/main" id="{885C2109-73E2-D096-A25F-D4D59702CC2D}"/>
              </a:ext>
            </a:extLst>
          </p:cNvPr>
          <p:cNvSpPr txBox="1">
            <a:spLocks noChangeArrowheads="1"/>
          </p:cNvSpPr>
          <p:nvPr/>
        </p:nvSpPr>
        <p:spPr bwMode="auto">
          <a:xfrm>
            <a:off x="392831" y="339474"/>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r>
              <a:rPr lang="zh-CN" altLang="en-US" dirty="0">
                <a:solidFill>
                  <a:srgbClr val="0000CC"/>
                </a:solidFill>
                <a:latin typeface="黑体" panose="02010609060101010101" pitchFamily="49" charset="-122"/>
                <a:ea typeface="黑体" panose="02010609060101010101" pitchFamily="49" charset="-122"/>
              </a:rPr>
              <a:t>空心螺绕环</a:t>
            </a:r>
            <a:r>
              <a:rPr lang="zh-CN" altLang="en-US" dirty="0">
                <a:latin typeface="黑体" panose="02010609060101010101" pitchFamily="49" charset="-122"/>
                <a:ea typeface="黑体" panose="02010609060101010101" pitchFamily="49" charset="-122"/>
              </a:rPr>
              <a:t>能量密度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autoUpdateAnimBg="0"/>
      <p:bldP spid="8" grpId="0" build="p" autoUpdateAnimBg="0"/>
      <p:bldP spid="11" grpId="0" animBg="1" autoUpdateAnimBg="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灯片编号占位符 1">
            <a:extLst>
              <a:ext uri="{FF2B5EF4-FFF2-40B4-BE49-F238E27FC236}">
                <a16:creationId xmlns:a16="http://schemas.microsoft.com/office/drawing/2014/main" id="{1E78071B-7D09-3B8B-0387-937B684FE3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084CF305-2912-4847-A85E-7E8EC2BDB4FF}" type="slidenum">
              <a:rPr kumimoji="0" lang="en-US" altLang="zh-CN" sz="1400"/>
              <a:pPr/>
              <a:t>3</a:t>
            </a:fld>
            <a:endParaRPr kumimoji="0" lang="en-US" altLang="zh-CN" sz="1400"/>
          </a:p>
        </p:txBody>
      </p:sp>
      <p:sp>
        <p:nvSpPr>
          <p:cNvPr id="8" name="Text Box 17">
            <a:extLst>
              <a:ext uri="{FF2B5EF4-FFF2-40B4-BE49-F238E27FC236}">
                <a16:creationId xmlns:a16="http://schemas.microsoft.com/office/drawing/2014/main" id="{5DFBE4EE-7321-E2C1-2017-4B1599FF4084}"/>
              </a:ext>
            </a:extLst>
          </p:cNvPr>
          <p:cNvSpPr txBox="1"/>
          <p:nvPr/>
        </p:nvSpPr>
        <p:spPr>
          <a:xfrm>
            <a:off x="241294" y="123557"/>
            <a:ext cx="3178914" cy="646331"/>
          </a:xfrm>
          <a:prstGeom prst="rect">
            <a:avLst/>
          </a:prstGeom>
          <a:noFill/>
          <a:ln w="9525">
            <a:noFill/>
          </a:ln>
        </p:spPr>
        <p:txBody>
          <a:bodyPr wrap="square" anchor="t">
            <a:spAutoFit/>
          </a:bodyPr>
          <a:lstStyle/>
          <a:p>
            <a:pPr>
              <a:spcBef>
                <a:spcPct val="20000"/>
              </a:spcBef>
              <a:buClr>
                <a:schemeClr val="folHlink"/>
              </a:buClr>
              <a:buSzPct val="75000"/>
            </a:pPr>
            <a:r>
              <a:rPr lang="zh-CN" altLang="en-US" sz="3600" b="1" dirty="0">
                <a:solidFill>
                  <a:srgbClr val="0000CC"/>
                </a:solidFill>
                <a:latin typeface="Times New Roman" panose="02020603050405020304" pitchFamily="18" charset="0"/>
                <a:ea typeface="黑体" panose="02010609060101010101" charset="-122"/>
              </a:rPr>
              <a:t>磁介质的分类 </a:t>
            </a:r>
          </a:p>
        </p:txBody>
      </p:sp>
      <p:graphicFrame>
        <p:nvGraphicFramePr>
          <p:cNvPr id="9" name="Object 19">
            <a:extLst>
              <a:ext uri="{FF2B5EF4-FFF2-40B4-BE49-F238E27FC236}">
                <a16:creationId xmlns:a16="http://schemas.microsoft.com/office/drawing/2014/main" id="{A42A6561-AABC-1E58-9A2A-397DA96A90A9}"/>
              </a:ext>
            </a:extLst>
          </p:cNvPr>
          <p:cNvGraphicFramePr/>
          <p:nvPr>
            <p:extLst>
              <p:ext uri="{D42A27DB-BD31-4B8C-83A1-F6EECF244321}">
                <p14:modId xmlns:p14="http://schemas.microsoft.com/office/powerpoint/2010/main" val="892985920"/>
              </p:ext>
            </p:extLst>
          </p:nvPr>
        </p:nvGraphicFramePr>
        <p:xfrm>
          <a:off x="362072" y="1729497"/>
          <a:ext cx="2097088" cy="546100"/>
        </p:xfrm>
        <a:graphic>
          <a:graphicData uri="http://schemas.openxmlformats.org/presentationml/2006/ole">
            <mc:AlternateContent xmlns:mc="http://schemas.openxmlformats.org/markup-compatibility/2006">
              <mc:Choice xmlns:v="urn:schemas-microsoft-com:vml" Requires="v">
                <p:oleObj name="Equation" r:id="rId2" imgW="888840" imgH="228600" progId="Equation.DSMT4">
                  <p:embed/>
                </p:oleObj>
              </mc:Choice>
              <mc:Fallback>
                <p:oleObj name="Equation" r:id="rId2" imgW="888840" imgH="228600" progId="Equation.DSMT4">
                  <p:embed/>
                  <p:pic>
                    <p:nvPicPr>
                      <p:cNvPr id="29715" name="Object 19"/>
                      <p:cNvPicPr/>
                      <p:nvPr/>
                    </p:nvPicPr>
                    <p:blipFill>
                      <a:blip r:embed="rId3"/>
                      <a:stretch>
                        <a:fillRect/>
                      </a:stretch>
                    </p:blipFill>
                    <p:spPr>
                      <a:xfrm>
                        <a:off x="362072" y="1729497"/>
                        <a:ext cx="2097088" cy="546100"/>
                      </a:xfrm>
                      <a:prstGeom prst="rect">
                        <a:avLst/>
                      </a:prstGeom>
                      <a:solidFill>
                        <a:srgbClr val="FFFF99"/>
                      </a:solidFill>
                      <a:ln w="38100">
                        <a:noFill/>
                        <a:miter/>
                      </a:ln>
                    </p:spPr>
                  </p:pic>
                </p:oleObj>
              </mc:Fallback>
            </mc:AlternateContent>
          </a:graphicData>
        </a:graphic>
      </p:graphicFrame>
      <p:graphicFrame>
        <p:nvGraphicFramePr>
          <p:cNvPr id="10" name="Object 21">
            <a:extLst>
              <a:ext uri="{FF2B5EF4-FFF2-40B4-BE49-F238E27FC236}">
                <a16:creationId xmlns:a16="http://schemas.microsoft.com/office/drawing/2014/main" id="{46D44297-6CA0-3280-F25E-531C38AA59A0}"/>
              </a:ext>
            </a:extLst>
          </p:cNvPr>
          <p:cNvGraphicFramePr/>
          <p:nvPr>
            <p:extLst>
              <p:ext uri="{D42A27DB-BD31-4B8C-83A1-F6EECF244321}">
                <p14:modId xmlns:p14="http://schemas.microsoft.com/office/powerpoint/2010/main" val="2420325158"/>
              </p:ext>
            </p:extLst>
          </p:nvPr>
        </p:nvGraphicFramePr>
        <p:xfrm>
          <a:off x="2540115" y="1729041"/>
          <a:ext cx="1524000" cy="508000"/>
        </p:xfrm>
        <a:graphic>
          <a:graphicData uri="http://schemas.openxmlformats.org/presentationml/2006/ole">
            <mc:AlternateContent xmlns:mc="http://schemas.openxmlformats.org/markup-compatibility/2006">
              <mc:Choice xmlns:v="urn:schemas-microsoft-com:vml" Requires="v">
                <p:oleObj r:id="rId4" imgW="660400" imgH="228600" progId="Equation.3">
                  <p:embed/>
                </p:oleObj>
              </mc:Choice>
              <mc:Fallback>
                <p:oleObj r:id="rId4" imgW="660400" imgH="228600" progId="Equation.3">
                  <p:embed/>
                  <p:pic>
                    <p:nvPicPr>
                      <p:cNvPr id="29717" name="Object 21"/>
                      <p:cNvPicPr/>
                      <p:nvPr/>
                    </p:nvPicPr>
                    <p:blipFill>
                      <a:blip r:embed="rId5"/>
                      <a:stretch>
                        <a:fillRect/>
                      </a:stretch>
                    </p:blipFill>
                    <p:spPr>
                      <a:xfrm>
                        <a:off x="2540115" y="1729041"/>
                        <a:ext cx="1524000" cy="508000"/>
                      </a:xfrm>
                      <a:prstGeom prst="rect">
                        <a:avLst/>
                      </a:prstGeom>
                      <a:solidFill>
                        <a:srgbClr val="FFFF99"/>
                      </a:solidFill>
                      <a:ln w="38100">
                        <a:noFill/>
                        <a:miter/>
                      </a:ln>
                    </p:spPr>
                  </p:pic>
                </p:oleObj>
              </mc:Fallback>
            </mc:AlternateContent>
          </a:graphicData>
        </a:graphic>
      </p:graphicFrame>
      <p:sp>
        <p:nvSpPr>
          <p:cNvPr id="11" name="Text Box 22">
            <a:extLst>
              <a:ext uri="{FF2B5EF4-FFF2-40B4-BE49-F238E27FC236}">
                <a16:creationId xmlns:a16="http://schemas.microsoft.com/office/drawing/2014/main" id="{3945D29E-990B-0453-82AD-B981EF8D7AFD}"/>
              </a:ext>
            </a:extLst>
          </p:cNvPr>
          <p:cNvSpPr txBox="1"/>
          <p:nvPr/>
        </p:nvSpPr>
        <p:spPr>
          <a:xfrm>
            <a:off x="4445820" y="1732183"/>
            <a:ext cx="3352800" cy="461665"/>
          </a:xfrm>
          <a:prstGeom prst="rect">
            <a:avLst/>
          </a:prstGeom>
          <a:noFill/>
          <a:ln w="9525">
            <a:noFill/>
          </a:ln>
        </p:spPr>
        <p:txBody>
          <a:bodyPr anchor="t">
            <a:spAutoFit/>
          </a:bodyPr>
          <a:lstStyle/>
          <a:p>
            <a:pPr>
              <a:spcBef>
                <a:spcPct val="50000"/>
              </a:spcBef>
            </a:pPr>
            <a:r>
              <a:rPr lang="en-US" altLang="zh-CN" sz="2400" b="1" dirty="0">
                <a:latin typeface="Times New Roman" panose="02020603050405020304" pitchFamily="18" charset="0"/>
                <a:ea typeface="黑体" panose="02010609060101010101" charset="-122"/>
              </a:rPr>
              <a:t>M</a:t>
            </a:r>
            <a:r>
              <a:rPr lang="zh-CN" altLang="en-US" sz="2400" b="1" dirty="0">
                <a:latin typeface="Times New Roman" panose="02020603050405020304" pitchFamily="18" charset="0"/>
                <a:ea typeface="黑体" panose="02010609060101010101" charset="-122"/>
              </a:rPr>
              <a:t>和</a:t>
            </a:r>
            <a:r>
              <a:rPr lang="en-US" altLang="zh-CN" sz="2400" b="1" dirty="0">
                <a:latin typeface="Times New Roman" panose="02020603050405020304" pitchFamily="18" charset="0"/>
                <a:ea typeface="黑体" panose="02010609060101010101" charset="-122"/>
              </a:rPr>
              <a:t>B</a:t>
            </a:r>
            <a:r>
              <a:rPr lang="zh-CN" altLang="en-US" sz="2400" b="1" dirty="0">
                <a:latin typeface="Times New Roman" panose="02020603050405020304" pitchFamily="18" charset="0"/>
                <a:ea typeface="黑体" panose="02010609060101010101" charset="-122"/>
              </a:rPr>
              <a:t>同向，顺磁质</a:t>
            </a:r>
          </a:p>
        </p:txBody>
      </p:sp>
      <p:graphicFrame>
        <p:nvGraphicFramePr>
          <p:cNvPr id="12" name="Object 24">
            <a:extLst>
              <a:ext uri="{FF2B5EF4-FFF2-40B4-BE49-F238E27FC236}">
                <a16:creationId xmlns:a16="http://schemas.microsoft.com/office/drawing/2014/main" id="{518E905D-B37E-80BB-9D6D-D0C1EC8A39E9}"/>
              </a:ext>
            </a:extLst>
          </p:cNvPr>
          <p:cNvGraphicFramePr/>
          <p:nvPr>
            <p:extLst>
              <p:ext uri="{D42A27DB-BD31-4B8C-83A1-F6EECF244321}">
                <p14:modId xmlns:p14="http://schemas.microsoft.com/office/powerpoint/2010/main" val="149305350"/>
              </p:ext>
            </p:extLst>
          </p:nvPr>
        </p:nvGraphicFramePr>
        <p:xfrm>
          <a:off x="350960" y="2399422"/>
          <a:ext cx="1939925" cy="506413"/>
        </p:xfrm>
        <a:graphic>
          <a:graphicData uri="http://schemas.openxmlformats.org/presentationml/2006/ole">
            <mc:AlternateContent xmlns:mc="http://schemas.openxmlformats.org/markup-compatibility/2006">
              <mc:Choice xmlns:v="urn:schemas-microsoft-com:vml" Requires="v">
                <p:oleObj name="Equation" r:id="rId6" imgW="888840" imgH="228600" progId="Equation.DSMT4">
                  <p:embed/>
                </p:oleObj>
              </mc:Choice>
              <mc:Fallback>
                <p:oleObj name="Equation" r:id="rId6" imgW="888840" imgH="228600" progId="Equation.DSMT4">
                  <p:embed/>
                  <p:pic>
                    <p:nvPicPr>
                      <p:cNvPr id="29720" name="Object 24"/>
                      <p:cNvPicPr/>
                      <p:nvPr/>
                    </p:nvPicPr>
                    <p:blipFill>
                      <a:blip r:embed="rId7"/>
                      <a:stretch>
                        <a:fillRect/>
                      </a:stretch>
                    </p:blipFill>
                    <p:spPr>
                      <a:xfrm>
                        <a:off x="350960" y="2399422"/>
                        <a:ext cx="1939925" cy="506413"/>
                      </a:xfrm>
                      <a:prstGeom prst="rect">
                        <a:avLst/>
                      </a:prstGeom>
                      <a:solidFill>
                        <a:srgbClr val="FFFF99"/>
                      </a:solidFill>
                      <a:ln w="38100">
                        <a:noFill/>
                        <a:miter/>
                      </a:ln>
                    </p:spPr>
                  </p:pic>
                </p:oleObj>
              </mc:Fallback>
            </mc:AlternateContent>
          </a:graphicData>
        </a:graphic>
      </p:graphicFrame>
      <p:graphicFrame>
        <p:nvGraphicFramePr>
          <p:cNvPr id="13" name="Object 25">
            <a:extLst>
              <a:ext uri="{FF2B5EF4-FFF2-40B4-BE49-F238E27FC236}">
                <a16:creationId xmlns:a16="http://schemas.microsoft.com/office/drawing/2014/main" id="{7B6ACC38-3979-1F1C-1079-D0A1C26D9CCE}"/>
              </a:ext>
            </a:extLst>
          </p:cNvPr>
          <p:cNvGraphicFramePr/>
          <p:nvPr>
            <p:extLst>
              <p:ext uri="{D42A27DB-BD31-4B8C-83A1-F6EECF244321}">
                <p14:modId xmlns:p14="http://schemas.microsoft.com/office/powerpoint/2010/main" val="3920359089"/>
              </p:ext>
            </p:extLst>
          </p:nvPr>
        </p:nvGraphicFramePr>
        <p:xfrm>
          <a:off x="2540115" y="2399487"/>
          <a:ext cx="1524000" cy="508000"/>
        </p:xfrm>
        <a:graphic>
          <a:graphicData uri="http://schemas.openxmlformats.org/presentationml/2006/ole">
            <mc:AlternateContent xmlns:mc="http://schemas.openxmlformats.org/markup-compatibility/2006">
              <mc:Choice xmlns:v="urn:schemas-microsoft-com:vml" Requires="v">
                <p:oleObj r:id="rId8" imgW="660400" imgH="228600" progId="Equation.3">
                  <p:embed/>
                </p:oleObj>
              </mc:Choice>
              <mc:Fallback>
                <p:oleObj r:id="rId8" imgW="660400" imgH="228600" progId="Equation.3">
                  <p:embed/>
                  <p:pic>
                    <p:nvPicPr>
                      <p:cNvPr id="29721" name="Object 25"/>
                      <p:cNvPicPr/>
                      <p:nvPr/>
                    </p:nvPicPr>
                    <p:blipFill>
                      <a:blip r:embed="rId9"/>
                      <a:stretch>
                        <a:fillRect/>
                      </a:stretch>
                    </p:blipFill>
                    <p:spPr>
                      <a:xfrm>
                        <a:off x="2540115" y="2399487"/>
                        <a:ext cx="1524000" cy="508000"/>
                      </a:xfrm>
                      <a:prstGeom prst="rect">
                        <a:avLst/>
                      </a:prstGeom>
                      <a:solidFill>
                        <a:srgbClr val="FFFF99"/>
                      </a:solidFill>
                      <a:ln w="38100">
                        <a:noFill/>
                        <a:miter/>
                      </a:ln>
                    </p:spPr>
                  </p:pic>
                </p:oleObj>
              </mc:Fallback>
            </mc:AlternateContent>
          </a:graphicData>
        </a:graphic>
      </p:graphicFrame>
      <p:sp>
        <p:nvSpPr>
          <p:cNvPr id="14" name="Text Box 26">
            <a:extLst>
              <a:ext uri="{FF2B5EF4-FFF2-40B4-BE49-F238E27FC236}">
                <a16:creationId xmlns:a16="http://schemas.microsoft.com/office/drawing/2014/main" id="{742728E8-37D6-76B6-8E81-C0EB90E1ECB1}"/>
              </a:ext>
            </a:extLst>
          </p:cNvPr>
          <p:cNvSpPr txBox="1"/>
          <p:nvPr/>
        </p:nvSpPr>
        <p:spPr>
          <a:xfrm>
            <a:off x="4457444" y="2431153"/>
            <a:ext cx="3352800" cy="461665"/>
          </a:xfrm>
          <a:prstGeom prst="rect">
            <a:avLst/>
          </a:prstGeom>
          <a:noFill/>
          <a:ln w="9525">
            <a:noFill/>
          </a:ln>
        </p:spPr>
        <p:txBody>
          <a:bodyPr anchor="t">
            <a:spAutoFit/>
          </a:bodyPr>
          <a:lstStyle/>
          <a:p>
            <a:pPr>
              <a:spcBef>
                <a:spcPct val="50000"/>
              </a:spcBef>
            </a:pPr>
            <a:r>
              <a:rPr lang="en-US" altLang="zh-CN" sz="2400" b="1" dirty="0">
                <a:latin typeface="Times New Roman" panose="02020603050405020304" pitchFamily="18" charset="0"/>
                <a:ea typeface="黑体" panose="02010609060101010101" charset="-122"/>
              </a:rPr>
              <a:t>M</a:t>
            </a:r>
            <a:r>
              <a:rPr lang="zh-CN" altLang="en-US" sz="2400" b="1" dirty="0">
                <a:latin typeface="Times New Roman" panose="02020603050405020304" pitchFamily="18" charset="0"/>
                <a:ea typeface="黑体" panose="02010609060101010101" charset="-122"/>
              </a:rPr>
              <a:t>和</a:t>
            </a:r>
            <a:r>
              <a:rPr lang="en-US" altLang="zh-CN" sz="2400" b="1" dirty="0">
                <a:latin typeface="Times New Roman" panose="02020603050405020304" pitchFamily="18" charset="0"/>
                <a:ea typeface="黑体" panose="02010609060101010101" charset="-122"/>
              </a:rPr>
              <a:t>B</a:t>
            </a:r>
            <a:r>
              <a:rPr lang="zh-CN" altLang="en-US" sz="2400" b="1" dirty="0">
                <a:latin typeface="Times New Roman" panose="02020603050405020304" pitchFamily="18" charset="0"/>
                <a:ea typeface="黑体" panose="02010609060101010101" charset="-122"/>
              </a:rPr>
              <a:t>反向，抗磁质</a:t>
            </a:r>
          </a:p>
        </p:txBody>
      </p:sp>
      <p:graphicFrame>
        <p:nvGraphicFramePr>
          <p:cNvPr id="15" name="Object 32">
            <a:extLst>
              <a:ext uri="{FF2B5EF4-FFF2-40B4-BE49-F238E27FC236}">
                <a16:creationId xmlns:a16="http://schemas.microsoft.com/office/drawing/2014/main" id="{174542F2-2420-B321-535A-1636AFA643D1}"/>
              </a:ext>
            </a:extLst>
          </p:cNvPr>
          <p:cNvGraphicFramePr/>
          <p:nvPr>
            <p:extLst>
              <p:ext uri="{D42A27DB-BD31-4B8C-83A1-F6EECF244321}">
                <p14:modId xmlns:p14="http://schemas.microsoft.com/office/powerpoint/2010/main" val="538041150"/>
              </p:ext>
            </p:extLst>
          </p:nvPr>
        </p:nvGraphicFramePr>
        <p:xfrm>
          <a:off x="355722" y="3051885"/>
          <a:ext cx="2097088" cy="546100"/>
        </p:xfrm>
        <a:graphic>
          <a:graphicData uri="http://schemas.openxmlformats.org/presentationml/2006/ole">
            <mc:AlternateContent xmlns:mc="http://schemas.openxmlformats.org/markup-compatibility/2006">
              <mc:Choice xmlns:v="urn:schemas-microsoft-com:vml" Requires="v">
                <p:oleObj name="Equation" r:id="rId10" imgW="888840" imgH="228600" progId="Equation.DSMT4">
                  <p:embed/>
                </p:oleObj>
              </mc:Choice>
              <mc:Fallback>
                <p:oleObj name="Equation" r:id="rId10" imgW="888840" imgH="228600" progId="Equation.DSMT4">
                  <p:embed/>
                  <p:pic>
                    <p:nvPicPr>
                      <p:cNvPr id="32" name="Object 32"/>
                      <p:cNvPicPr/>
                      <p:nvPr/>
                    </p:nvPicPr>
                    <p:blipFill>
                      <a:blip r:embed="rId3"/>
                      <a:stretch>
                        <a:fillRect/>
                      </a:stretch>
                    </p:blipFill>
                    <p:spPr>
                      <a:xfrm>
                        <a:off x="355722" y="3051885"/>
                        <a:ext cx="2097088" cy="546100"/>
                      </a:xfrm>
                      <a:prstGeom prst="rect">
                        <a:avLst/>
                      </a:prstGeom>
                      <a:solidFill>
                        <a:srgbClr val="FFFF99"/>
                      </a:solidFill>
                      <a:ln w="38100">
                        <a:noFill/>
                        <a:miter/>
                      </a:ln>
                    </p:spPr>
                  </p:pic>
                </p:oleObj>
              </mc:Fallback>
            </mc:AlternateContent>
          </a:graphicData>
        </a:graphic>
      </p:graphicFrame>
      <p:graphicFrame>
        <p:nvGraphicFramePr>
          <p:cNvPr id="16" name="Object 33">
            <a:extLst>
              <a:ext uri="{FF2B5EF4-FFF2-40B4-BE49-F238E27FC236}">
                <a16:creationId xmlns:a16="http://schemas.microsoft.com/office/drawing/2014/main" id="{4F2444DA-5082-379C-3AF1-C489C5542E85}"/>
              </a:ext>
            </a:extLst>
          </p:cNvPr>
          <p:cNvGraphicFramePr/>
          <p:nvPr>
            <p:extLst>
              <p:ext uri="{D42A27DB-BD31-4B8C-83A1-F6EECF244321}">
                <p14:modId xmlns:p14="http://schemas.microsoft.com/office/powerpoint/2010/main" val="61857550"/>
              </p:ext>
            </p:extLst>
          </p:nvPr>
        </p:nvGraphicFramePr>
        <p:xfrm>
          <a:off x="2540115" y="3070553"/>
          <a:ext cx="1552575" cy="508000"/>
        </p:xfrm>
        <a:graphic>
          <a:graphicData uri="http://schemas.openxmlformats.org/presentationml/2006/ole">
            <mc:AlternateContent xmlns:mc="http://schemas.openxmlformats.org/markup-compatibility/2006">
              <mc:Choice xmlns:v="urn:schemas-microsoft-com:vml" Requires="v">
                <p:oleObj r:id="rId11" imgW="673100" imgH="228600" progId="Equation.3">
                  <p:embed/>
                </p:oleObj>
              </mc:Choice>
              <mc:Fallback>
                <p:oleObj r:id="rId11" imgW="673100" imgH="228600" progId="Equation.3">
                  <p:embed/>
                  <p:pic>
                    <p:nvPicPr>
                      <p:cNvPr id="33" name="Object 33"/>
                      <p:cNvPicPr/>
                      <p:nvPr/>
                    </p:nvPicPr>
                    <p:blipFill>
                      <a:blip r:embed="rId12"/>
                      <a:stretch>
                        <a:fillRect/>
                      </a:stretch>
                    </p:blipFill>
                    <p:spPr>
                      <a:xfrm>
                        <a:off x="2540115" y="3070553"/>
                        <a:ext cx="1552575" cy="508000"/>
                      </a:xfrm>
                      <a:prstGeom prst="rect">
                        <a:avLst/>
                      </a:prstGeom>
                      <a:solidFill>
                        <a:srgbClr val="FFFF99"/>
                      </a:solidFill>
                      <a:ln w="38100">
                        <a:noFill/>
                        <a:miter/>
                      </a:ln>
                    </p:spPr>
                  </p:pic>
                </p:oleObj>
              </mc:Fallback>
            </mc:AlternateContent>
          </a:graphicData>
        </a:graphic>
      </p:graphicFrame>
      <p:sp>
        <p:nvSpPr>
          <p:cNvPr id="17" name="Text Box 22">
            <a:extLst>
              <a:ext uri="{FF2B5EF4-FFF2-40B4-BE49-F238E27FC236}">
                <a16:creationId xmlns:a16="http://schemas.microsoft.com/office/drawing/2014/main" id="{57A87F5A-738F-F976-BF8A-9331E4B8DD2E}"/>
              </a:ext>
            </a:extLst>
          </p:cNvPr>
          <p:cNvSpPr txBox="1"/>
          <p:nvPr/>
        </p:nvSpPr>
        <p:spPr>
          <a:xfrm>
            <a:off x="4439137" y="3132129"/>
            <a:ext cx="3352800" cy="461665"/>
          </a:xfrm>
          <a:prstGeom prst="rect">
            <a:avLst/>
          </a:prstGeom>
          <a:noFill/>
          <a:ln w="9525">
            <a:noFill/>
          </a:ln>
        </p:spPr>
        <p:txBody>
          <a:bodyPr anchor="t">
            <a:spAutoFit/>
          </a:bodyPr>
          <a:lstStyle/>
          <a:p>
            <a:pPr>
              <a:spcBef>
                <a:spcPct val="50000"/>
              </a:spcBef>
            </a:pPr>
            <a:r>
              <a:rPr lang="en-US" altLang="zh-CN" sz="2400" b="1" dirty="0">
                <a:latin typeface="Times New Roman" panose="02020603050405020304" pitchFamily="18" charset="0"/>
                <a:ea typeface="黑体" panose="02010609060101010101" charset="-122"/>
              </a:rPr>
              <a:t>M</a:t>
            </a:r>
            <a:r>
              <a:rPr lang="zh-CN" altLang="en-US" sz="2400" b="1" dirty="0">
                <a:latin typeface="Times New Roman" panose="02020603050405020304" pitchFamily="18" charset="0"/>
                <a:ea typeface="黑体" panose="02010609060101010101" charset="-122"/>
              </a:rPr>
              <a:t>和</a:t>
            </a:r>
            <a:r>
              <a:rPr lang="en-US" altLang="zh-CN" sz="2400" b="1" dirty="0">
                <a:latin typeface="Times New Roman" panose="02020603050405020304" pitchFamily="18" charset="0"/>
                <a:ea typeface="黑体" panose="02010609060101010101" charset="-122"/>
              </a:rPr>
              <a:t>B</a:t>
            </a:r>
            <a:r>
              <a:rPr lang="zh-CN" altLang="en-US" sz="2400" b="1" dirty="0">
                <a:latin typeface="Times New Roman" panose="02020603050405020304" pitchFamily="18" charset="0"/>
                <a:ea typeface="黑体" panose="02010609060101010101" charset="-122"/>
              </a:rPr>
              <a:t>同向，铁磁质</a:t>
            </a:r>
          </a:p>
        </p:txBody>
      </p:sp>
      <p:sp>
        <p:nvSpPr>
          <p:cNvPr id="18" name="矩形 17">
            <a:extLst>
              <a:ext uri="{FF2B5EF4-FFF2-40B4-BE49-F238E27FC236}">
                <a16:creationId xmlns:a16="http://schemas.microsoft.com/office/drawing/2014/main" id="{A914CAEF-6933-54E8-659D-0D167A4191E8}"/>
              </a:ext>
            </a:extLst>
          </p:cNvPr>
          <p:cNvSpPr/>
          <p:nvPr/>
        </p:nvSpPr>
        <p:spPr>
          <a:xfrm>
            <a:off x="272670" y="4997745"/>
            <a:ext cx="6497515" cy="461665"/>
          </a:xfrm>
          <a:prstGeom prst="rect">
            <a:avLst/>
          </a:prstGeom>
          <a:noFill/>
          <a:ln w="9525">
            <a:noFill/>
          </a:ln>
        </p:spPr>
        <p:txBody>
          <a:bodyPr wrap="square" anchor="t">
            <a:spAutoFit/>
          </a:bodyPr>
          <a:lstStyle/>
          <a:p>
            <a:pPr marL="342900" indent="-342900">
              <a:buFont typeface="Wingdings" panose="05000000000000000000" pitchFamily="2" charset="2"/>
              <a:buChar char="n"/>
            </a:pPr>
            <a:r>
              <a:rPr lang="zh-CN" altLang="en-US" sz="2400" dirty="0">
                <a:latin typeface="Times New Roman" panose="02020603050405020304" pitchFamily="18" charset="0"/>
                <a:ea typeface="黑体" panose="02010609060101010101" charset="-122"/>
                <a:sym typeface="Symbol" panose="05050102010706020507" pitchFamily="18" charset="2"/>
              </a:rPr>
              <a:t>铁磁质中，</a:t>
            </a:r>
            <a:r>
              <a:rPr lang="zh-CN" altLang="en-US" sz="2400" i="1" dirty="0">
                <a:latin typeface="Times New Roman" panose="02020603050405020304" pitchFamily="18" charset="0"/>
                <a:ea typeface="黑体" panose="02010609060101010101" charset="-122"/>
                <a:sym typeface="Symbol" panose="05050102010706020507" pitchFamily="18" charset="2"/>
              </a:rPr>
              <a:t></a:t>
            </a:r>
            <a:r>
              <a:rPr lang="en-US" altLang="zh-CN" sz="2400" i="1" baseline="-25000" dirty="0">
                <a:latin typeface="Times New Roman" panose="02020603050405020304" pitchFamily="18" charset="0"/>
                <a:ea typeface="黑体" panose="02010609060101010101" charset="-122"/>
                <a:sym typeface="Symbol" panose="05050102010706020507" pitchFamily="18" charset="2"/>
              </a:rPr>
              <a:t>m</a:t>
            </a:r>
            <a:r>
              <a:rPr lang="zh-CN" altLang="en-US" sz="2400" dirty="0">
                <a:latin typeface="Times New Roman" panose="02020603050405020304" pitchFamily="18" charset="0"/>
                <a:ea typeface="黑体" panose="02010609060101010101" charset="-122"/>
                <a:sym typeface="Symbol" panose="05050102010706020507" pitchFamily="18" charset="2"/>
              </a:rPr>
              <a:t>是变量，</a:t>
            </a:r>
            <a:r>
              <a:rPr lang="en-US" altLang="zh-CN" sz="2400" dirty="0">
                <a:latin typeface="Times New Roman" panose="02020603050405020304" pitchFamily="18" charset="0"/>
                <a:ea typeface="黑体" panose="02010609060101010101" charset="-122"/>
                <a:sym typeface="Symbol" panose="05050102010706020507" pitchFamily="18" charset="2"/>
              </a:rPr>
              <a:t>M</a:t>
            </a:r>
            <a:r>
              <a:rPr lang="zh-CN" altLang="en-US" sz="2400" dirty="0">
                <a:latin typeface="Times New Roman" panose="02020603050405020304" pitchFamily="18" charset="0"/>
                <a:ea typeface="黑体" panose="02010609060101010101" charset="-122"/>
                <a:sym typeface="Symbol" panose="05050102010706020507" pitchFamily="18" charset="2"/>
              </a:rPr>
              <a:t>与</a:t>
            </a:r>
            <a:r>
              <a:rPr lang="en-US" altLang="zh-CN" sz="2400" dirty="0">
                <a:latin typeface="Times New Roman" panose="02020603050405020304" pitchFamily="18" charset="0"/>
                <a:ea typeface="黑体" panose="02010609060101010101" charset="-122"/>
                <a:sym typeface="Symbol" panose="05050102010706020507" pitchFamily="18" charset="2"/>
              </a:rPr>
              <a:t>H</a:t>
            </a:r>
            <a:r>
              <a:rPr lang="zh-CN" altLang="en-US" sz="2400" dirty="0">
                <a:latin typeface="Times New Roman" panose="02020603050405020304" pitchFamily="18" charset="0"/>
                <a:ea typeface="黑体" panose="02010609060101010101" charset="-122"/>
                <a:sym typeface="Symbol" panose="05050102010706020507" pitchFamily="18" charset="2"/>
              </a:rPr>
              <a:t>不成正比关系</a:t>
            </a:r>
            <a:endParaRPr lang="zh-CN" altLang="en-US" sz="2400" dirty="0">
              <a:latin typeface="Times New Roman" panose="02020603050405020304" pitchFamily="18" charset="0"/>
              <a:ea typeface="黑体" panose="02010609060101010101" charset="-122"/>
            </a:endParaRPr>
          </a:p>
        </p:txBody>
      </p:sp>
      <p:sp>
        <p:nvSpPr>
          <p:cNvPr id="19" name="矩形 18">
            <a:extLst>
              <a:ext uri="{FF2B5EF4-FFF2-40B4-BE49-F238E27FC236}">
                <a16:creationId xmlns:a16="http://schemas.microsoft.com/office/drawing/2014/main" id="{B6C23F29-8965-0401-049F-855F4E5BA9CA}"/>
              </a:ext>
            </a:extLst>
          </p:cNvPr>
          <p:cNvSpPr/>
          <p:nvPr/>
        </p:nvSpPr>
        <p:spPr>
          <a:xfrm>
            <a:off x="350960" y="768254"/>
            <a:ext cx="2761517" cy="973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Object 5">
            <a:extLst>
              <a:ext uri="{FF2B5EF4-FFF2-40B4-BE49-F238E27FC236}">
                <a16:creationId xmlns:a16="http://schemas.microsoft.com/office/drawing/2014/main" id="{5F6F3C71-591D-C66F-5D6A-2243AA3BD604}"/>
              </a:ext>
            </a:extLst>
          </p:cNvPr>
          <p:cNvGraphicFramePr>
            <a:graphicFrameLocks noChangeAspect="1"/>
          </p:cNvGraphicFramePr>
          <p:nvPr>
            <p:extLst>
              <p:ext uri="{D42A27DB-BD31-4B8C-83A1-F6EECF244321}">
                <p14:modId xmlns:p14="http://schemas.microsoft.com/office/powerpoint/2010/main" val="3955152024"/>
              </p:ext>
            </p:extLst>
          </p:nvPr>
        </p:nvGraphicFramePr>
        <p:xfrm>
          <a:off x="1605695" y="959375"/>
          <a:ext cx="1814513" cy="593725"/>
        </p:xfrm>
        <a:graphic>
          <a:graphicData uri="http://schemas.openxmlformats.org/presentationml/2006/ole">
            <mc:AlternateContent xmlns:mc="http://schemas.openxmlformats.org/markup-compatibility/2006">
              <mc:Choice xmlns:v="urn:schemas-microsoft-com:vml" Requires="v">
                <p:oleObj name="Equation" r:id="rId13" imgW="749160" imgH="253800" progId="Equation.DSMT4">
                  <p:embed/>
                </p:oleObj>
              </mc:Choice>
              <mc:Fallback>
                <p:oleObj name="Equation" r:id="rId13" imgW="749160" imgH="253800" progId="Equation.DSMT4">
                  <p:embed/>
                  <p:pic>
                    <p:nvPicPr>
                      <p:cNvPr id="20" name="Object 5">
                        <a:extLst>
                          <a:ext uri="{FF2B5EF4-FFF2-40B4-BE49-F238E27FC236}">
                            <a16:creationId xmlns:a16="http://schemas.microsoft.com/office/drawing/2014/main" id="{5B5AAE87-6C32-15E8-4912-868DD7CDFB47}"/>
                          </a:ext>
                        </a:extLst>
                      </p:cNvPr>
                      <p:cNvPicPr/>
                      <p:nvPr/>
                    </p:nvPicPr>
                    <p:blipFill>
                      <a:blip r:embed="rId14"/>
                      <a:stretch>
                        <a:fillRect/>
                      </a:stretch>
                    </p:blipFill>
                    <p:spPr>
                      <a:xfrm>
                        <a:off x="1605695" y="959375"/>
                        <a:ext cx="1814513" cy="593725"/>
                      </a:xfrm>
                      <a:prstGeom prst="rect">
                        <a:avLst/>
                      </a:prstGeom>
                      <a:noFill/>
                      <a:ln w="38100">
                        <a:noFill/>
                        <a:miter/>
                      </a:ln>
                    </p:spPr>
                  </p:pic>
                </p:oleObj>
              </mc:Fallback>
            </mc:AlternateContent>
          </a:graphicData>
        </a:graphic>
      </p:graphicFrame>
      <p:graphicFrame>
        <p:nvGraphicFramePr>
          <p:cNvPr id="22" name="Object 11">
            <a:extLst>
              <a:ext uri="{FF2B5EF4-FFF2-40B4-BE49-F238E27FC236}">
                <a16:creationId xmlns:a16="http://schemas.microsoft.com/office/drawing/2014/main" id="{55467D0A-5DEB-6E92-F466-A4E0F0404429}"/>
              </a:ext>
            </a:extLst>
          </p:cNvPr>
          <p:cNvGraphicFramePr>
            <a:graphicFrameLocks noChangeAspect="1"/>
          </p:cNvGraphicFramePr>
          <p:nvPr>
            <p:extLst>
              <p:ext uri="{D42A27DB-BD31-4B8C-83A1-F6EECF244321}">
                <p14:modId xmlns:p14="http://schemas.microsoft.com/office/powerpoint/2010/main" val="3402695096"/>
              </p:ext>
            </p:extLst>
          </p:nvPr>
        </p:nvGraphicFramePr>
        <p:xfrm>
          <a:off x="3861657" y="930006"/>
          <a:ext cx="1862137" cy="652462"/>
        </p:xfrm>
        <a:graphic>
          <a:graphicData uri="http://schemas.openxmlformats.org/presentationml/2006/ole">
            <mc:AlternateContent xmlns:mc="http://schemas.openxmlformats.org/markup-compatibility/2006">
              <mc:Choice xmlns:v="urn:schemas-microsoft-com:vml" Requires="v">
                <p:oleObj name="Equation" r:id="rId15" imgW="723600" imgH="253800" progId="Equation.DSMT4">
                  <p:embed/>
                </p:oleObj>
              </mc:Choice>
              <mc:Fallback>
                <p:oleObj name="Equation" r:id="rId15" imgW="723600" imgH="253800" progId="Equation.DSMT4">
                  <p:embed/>
                  <p:pic>
                    <p:nvPicPr>
                      <p:cNvPr id="22" name="Object 11">
                        <a:extLst>
                          <a:ext uri="{FF2B5EF4-FFF2-40B4-BE49-F238E27FC236}">
                            <a16:creationId xmlns:a16="http://schemas.microsoft.com/office/drawing/2014/main" id="{56370CC3-6B60-723F-E24C-9CEDAB1EC6D0}"/>
                          </a:ext>
                        </a:extLst>
                      </p:cNvPr>
                      <p:cNvPicPr/>
                      <p:nvPr/>
                    </p:nvPicPr>
                    <p:blipFill>
                      <a:blip r:embed="rId16"/>
                      <a:stretch>
                        <a:fillRect/>
                      </a:stretch>
                    </p:blipFill>
                    <p:spPr>
                      <a:xfrm>
                        <a:off x="3861657" y="930006"/>
                        <a:ext cx="1862137" cy="652462"/>
                      </a:xfrm>
                      <a:prstGeom prst="rect">
                        <a:avLst/>
                      </a:prstGeom>
                      <a:noFill/>
                      <a:ln w="38100">
                        <a:noFill/>
                        <a:miter/>
                      </a:ln>
                    </p:spPr>
                  </p:pic>
                </p:oleObj>
              </mc:Fallback>
            </mc:AlternateContent>
          </a:graphicData>
        </a:graphic>
      </p:graphicFrame>
      <p:graphicFrame>
        <p:nvGraphicFramePr>
          <p:cNvPr id="23" name="对象 22">
            <a:extLst>
              <a:ext uri="{FF2B5EF4-FFF2-40B4-BE49-F238E27FC236}">
                <a16:creationId xmlns:a16="http://schemas.microsoft.com/office/drawing/2014/main" id="{5F2F2D19-865D-AE4E-DBCA-2990A5BABF5D}"/>
              </a:ext>
            </a:extLst>
          </p:cNvPr>
          <p:cNvGraphicFramePr>
            <a:graphicFrameLocks noChangeAspect="1"/>
          </p:cNvGraphicFramePr>
          <p:nvPr>
            <p:extLst>
              <p:ext uri="{D42A27DB-BD31-4B8C-83A1-F6EECF244321}">
                <p14:modId xmlns:p14="http://schemas.microsoft.com/office/powerpoint/2010/main" val="2658789058"/>
              </p:ext>
            </p:extLst>
          </p:nvPr>
        </p:nvGraphicFramePr>
        <p:xfrm>
          <a:off x="6341801" y="955320"/>
          <a:ext cx="1639033" cy="536411"/>
        </p:xfrm>
        <a:graphic>
          <a:graphicData uri="http://schemas.openxmlformats.org/presentationml/2006/ole">
            <mc:AlternateContent xmlns:mc="http://schemas.openxmlformats.org/markup-compatibility/2006">
              <mc:Choice xmlns:v="urn:schemas-microsoft-com:vml" Requires="v">
                <p:oleObj name="Equation" r:id="rId17" imgW="698400" imgH="228600" progId="Equation.DSMT4">
                  <p:embed/>
                </p:oleObj>
              </mc:Choice>
              <mc:Fallback>
                <p:oleObj name="Equation" r:id="rId17" imgW="698400" imgH="228600" progId="Equation.DSMT4">
                  <p:embed/>
                  <p:pic>
                    <p:nvPicPr>
                      <p:cNvPr id="0" name=""/>
                      <p:cNvPicPr/>
                      <p:nvPr/>
                    </p:nvPicPr>
                    <p:blipFill>
                      <a:blip r:embed="rId18"/>
                      <a:stretch>
                        <a:fillRect/>
                      </a:stretch>
                    </p:blipFill>
                    <p:spPr>
                      <a:xfrm>
                        <a:off x="6341801" y="955320"/>
                        <a:ext cx="1639033" cy="536411"/>
                      </a:xfrm>
                      <a:prstGeom prst="rect">
                        <a:avLst/>
                      </a:prstGeom>
                    </p:spPr>
                  </p:pic>
                </p:oleObj>
              </mc:Fallback>
            </mc:AlternateContent>
          </a:graphicData>
        </a:graphic>
      </p:graphicFrame>
      <p:sp>
        <p:nvSpPr>
          <p:cNvPr id="25" name="文本框 24">
            <a:extLst>
              <a:ext uri="{FF2B5EF4-FFF2-40B4-BE49-F238E27FC236}">
                <a16:creationId xmlns:a16="http://schemas.microsoft.com/office/drawing/2014/main" id="{E5F7F4FF-80BE-74A7-A5D9-F6036CE5ADBB}"/>
              </a:ext>
            </a:extLst>
          </p:cNvPr>
          <p:cNvSpPr txBox="1"/>
          <p:nvPr/>
        </p:nvSpPr>
        <p:spPr>
          <a:xfrm>
            <a:off x="272670" y="5605776"/>
            <a:ext cx="7917552" cy="929100"/>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根据微观磁矩的相互关系，磁介质可以更严格地分为：</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solidFill>
                  <a:srgbClr val="0000CC"/>
                </a:solidFill>
                <a:latin typeface="黑体" panose="02010609060101010101" pitchFamily="49" charset="-122"/>
                <a:ea typeface="黑体" panose="02010609060101010101" pitchFamily="49" charset="-122"/>
              </a:rPr>
              <a:t>  顺磁质、抗磁质、铁磁质、</a:t>
            </a:r>
            <a:r>
              <a:rPr lang="zh-CN" altLang="en-US" sz="2400" dirty="0">
                <a:solidFill>
                  <a:srgbClr val="FF0000"/>
                </a:solidFill>
                <a:latin typeface="黑体" panose="02010609060101010101" pitchFamily="49" charset="-122"/>
                <a:ea typeface="黑体" panose="02010609060101010101" pitchFamily="49" charset="-122"/>
              </a:rPr>
              <a:t>亚铁磁质、反铁磁质</a:t>
            </a:r>
          </a:p>
        </p:txBody>
      </p:sp>
      <p:pic>
        <p:nvPicPr>
          <p:cNvPr id="26" name="Picture 7">
            <a:extLst>
              <a:ext uri="{FF2B5EF4-FFF2-40B4-BE49-F238E27FC236}">
                <a16:creationId xmlns:a16="http://schemas.microsoft.com/office/drawing/2014/main" id="{8DE7224D-5CC6-9346-F12A-8AED53A7A11D}"/>
              </a:ext>
            </a:extLst>
          </p:cNvPr>
          <p:cNvPicPr>
            <a:picLocks noChangeAspect="1"/>
          </p:cNvPicPr>
          <p:nvPr/>
        </p:nvPicPr>
        <p:blipFill>
          <a:blip r:embed="rId19"/>
          <a:stretch>
            <a:fillRect/>
          </a:stretch>
        </p:blipFill>
        <p:spPr>
          <a:xfrm>
            <a:off x="6513576" y="3738847"/>
            <a:ext cx="2593336" cy="1840507"/>
          </a:xfrm>
          <a:prstGeom prst="rect">
            <a:avLst/>
          </a:prstGeom>
          <a:noFill/>
          <a:ln w="9525">
            <a:noFill/>
          </a:ln>
        </p:spPr>
      </p:pic>
      <p:sp>
        <p:nvSpPr>
          <p:cNvPr id="27" name="文本框 26">
            <a:extLst>
              <a:ext uri="{FF2B5EF4-FFF2-40B4-BE49-F238E27FC236}">
                <a16:creationId xmlns:a16="http://schemas.microsoft.com/office/drawing/2014/main" id="{C0895E01-72A7-0F17-BD81-E7990712C065}"/>
              </a:ext>
            </a:extLst>
          </p:cNvPr>
          <p:cNvSpPr txBox="1"/>
          <p:nvPr/>
        </p:nvSpPr>
        <p:spPr>
          <a:xfrm>
            <a:off x="272670" y="3809036"/>
            <a:ext cx="5424747" cy="1125565"/>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a:latin typeface="Symbol" panose="05050102010706020507" pitchFamily="18" charset="2"/>
                <a:ea typeface="黑体" panose="02010609060101010101" pitchFamily="49" charset="-122"/>
              </a:rPr>
              <a:t>顺磁质和抗磁质中，</a:t>
            </a:r>
            <a:r>
              <a:rPr lang="zh-CN" altLang="en-US" sz="2400" i="1" dirty="0">
                <a:latin typeface="Symbol" panose="05050102010706020507" pitchFamily="18" charset="2"/>
                <a:ea typeface="黑体" panose="02010609060101010101" pitchFamily="49" charset="-122"/>
                <a:sym typeface="Symbol" panose="05050102010706020507" pitchFamily="18" charset="2"/>
              </a:rPr>
              <a:t></a:t>
            </a:r>
            <a:r>
              <a:rPr lang="en-US" altLang="zh-CN" sz="2400" i="1" baseline="-250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m</a:t>
            </a:r>
            <a:r>
              <a:rPr lang="zh-CN" altLang="en-US" sz="2400" dirty="0">
                <a:latin typeface="Symbol" panose="05050102010706020507" pitchFamily="18" charset="2"/>
                <a:ea typeface="黑体" panose="02010609060101010101" pitchFamily="49" charset="-122"/>
                <a:sym typeface="Symbol" panose="05050102010706020507" pitchFamily="18" charset="2"/>
              </a:rPr>
              <a:t>基本为常数，</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和</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H</a:t>
            </a:r>
            <a:r>
              <a:rPr lang="zh-CN" altLang="en-US" sz="2400" dirty="0">
                <a:latin typeface="Symbol" panose="05050102010706020507" pitchFamily="18" charset="2"/>
                <a:ea typeface="黑体" panose="02010609060101010101" pitchFamily="49" charset="-122"/>
                <a:sym typeface="Symbol" panose="05050102010706020507" pitchFamily="18" charset="2"/>
              </a:rPr>
              <a:t>满足线性关系；</a:t>
            </a:r>
            <a:endParaRPr lang="zh-CN" altLang="en-US" sz="2400" dirty="0">
              <a:latin typeface="Symbol" panose="05050102010706020507" pitchFamily="18" charset="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500"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par>
                                <p:cTn id="18" presetID="5" presetClass="entr" presetSubtype="10" fill="hold" nodeType="withEffect">
                                  <p:stCondLst>
                                    <p:cond delay="0"/>
                                  </p:stCondLst>
                                  <p:childTnLst>
                                    <p:set>
                                      <p:cBhvr>
                                        <p:cTn id="19" dur="500"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par>
                                <p:cTn id="21" presetID="5" presetClass="entr" presetSubtype="10" fill="hold" grpId="0" nodeType="withEffect">
                                  <p:stCondLst>
                                    <p:cond delay="0"/>
                                  </p:stCondLst>
                                  <p:childTnLst>
                                    <p:set>
                                      <p:cBhvr>
                                        <p:cTn id="22" dur="500"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500" fill="hold">
                                          <p:stCondLst>
                                            <p:cond delay="0"/>
                                          </p:stCondLst>
                                        </p:cTn>
                                        <p:tgtEl>
                                          <p:spTgt spid="12"/>
                                        </p:tgtEl>
                                        <p:attrNameLst>
                                          <p:attrName>style.visibility</p:attrName>
                                        </p:attrNameLst>
                                      </p:cBhvr>
                                      <p:to>
                                        <p:strVal val="visible"/>
                                      </p:to>
                                    </p:set>
                                    <p:animEffect transition="in" filter="checkerboard(across)">
                                      <p:cBhvr>
                                        <p:cTn id="28" dur="500"/>
                                        <p:tgtEl>
                                          <p:spTgt spid="12"/>
                                        </p:tgtEl>
                                      </p:cBhvr>
                                    </p:animEffect>
                                  </p:childTnLst>
                                </p:cTn>
                              </p:par>
                              <p:par>
                                <p:cTn id="29" presetID="5" presetClass="entr" presetSubtype="10" fill="hold" nodeType="withEffect">
                                  <p:stCondLst>
                                    <p:cond delay="0"/>
                                  </p:stCondLst>
                                  <p:childTnLst>
                                    <p:set>
                                      <p:cBhvr>
                                        <p:cTn id="30" dur="500" fill="hold">
                                          <p:stCondLst>
                                            <p:cond delay="0"/>
                                          </p:stCondLst>
                                        </p:cTn>
                                        <p:tgtEl>
                                          <p:spTgt spid="13"/>
                                        </p:tgtEl>
                                        <p:attrNameLst>
                                          <p:attrName>style.visibility</p:attrName>
                                        </p:attrNameLst>
                                      </p:cBhvr>
                                      <p:to>
                                        <p:strVal val="visible"/>
                                      </p:to>
                                    </p:set>
                                    <p:animEffect transition="in" filter="checkerboard(across)">
                                      <p:cBhvr>
                                        <p:cTn id="31" dur="500"/>
                                        <p:tgtEl>
                                          <p:spTgt spid="13"/>
                                        </p:tgtEl>
                                      </p:cBhvr>
                                    </p:animEffect>
                                  </p:childTnLst>
                                </p:cTn>
                              </p:par>
                              <p:par>
                                <p:cTn id="32" presetID="5" presetClass="entr" presetSubtype="10" fill="hold" grpId="0" nodeType="withEffect">
                                  <p:stCondLst>
                                    <p:cond delay="0"/>
                                  </p:stCondLst>
                                  <p:childTnLst>
                                    <p:set>
                                      <p:cBhvr>
                                        <p:cTn id="33" dur="500" fill="hold">
                                          <p:stCondLst>
                                            <p:cond delay="0"/>
                                          </p:stCondLst>
                                        </p:cTn>
                                        <p:tgtEl>
                                          <p:spTgt spid="14"/>
                                        </p:tgtEl>
                                        <p:attrNameLst>
                                          <p:attrName>style.visibility</p:attrName>
                                        </p:attrNameLst>
                                      </p:cBhvr>
                                      <p:to>
                                        <p:strVal val="visible"/>
                                      </p:to>
                                    </p:set>
                                    <p:animEffect transition="in" filter="checkerboard(across)">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500" fill="hold">
                                          <p:stCondLst>
                                            <p:cond delay="0"/>
                                          </p:stCondLst>
                                        </p:cTn>
                                        <p:tgtEl>
                                          <p:spTgt spid="15"/>
                                        </p:tgtEl>
                                        <p:attrNameLst>
                                          <p:attrName>style.visibility</p:attrName>
                                        </p:attrNameLst>
                                      </p:cBhvr>
                                      <p:to>
                                        <p:strVal val="visible"/>
                                      </p:to>
                                    </p:set>
                                    <p:animEffect transition="in" filter="checkerboard(across)">
                                      <p:cBhvr>
                                        <p:cTn id="39" dur="500"/>
                                        <p:tgtEl>
                                          <p:spTgt spid="15"/>
                                        </p:tgtEl>
                                      </p:cBhvr>
                                    </p:animEffect>
                                  </p:childTnLst>
                                </p:cTn>
                              </p:par>
                              <p:par>
                                <p:cTn id="40" presetID="5" presetClass="entr" presetSubtype="10" fill="hold" nodeType="withEffect">
                                  <p:stCondLst>
                                    <p:cond delay="0"/>
                                  </p:stCondLst>
                                  <p:childTnLst>
                                    <p:set>
                                      <p:cBhvr>
                                        <p:cTn id="41" dur="500" fill="hold">
                                          <p:stCondLst>
                                            <p:cond delay="0"/>
                                          </p:stCondLst>
                                        </p:cTn>
                                        <p:tgtEl>
                                          <p:spTgt spid="16"/>
                                        </p:tgtEl>
                                        <p:attrNameLst>
                                          <p:attrName>style.visibility</p:attrName>
                                        </p:attrNameLst>
                                      </p:cBhvr>
                                      <p:to>
                                        <p:strVal val="visible"/>
                                      </p:to>
                                    </p:set>
                                    <p:animEffect transition="in" filter="checkerboard(across)">
                                      <p:cBhvr>
                                        <p:cTn id="42" dur="500"/>
                                        <p:tgtEl>
                                          <p:spTgt spid="16"/>
                                        </p:tgtEl>
                                      </p:cBhvr>
                                    </p:animEffect>
                                  </p:childTnLst>
                                </p:cTn>
                              </p:par>
                              <p:par>
                                <p:cTn id="43" presetID="5" presetClass="entr" presetSubtype="10" fill="hold" grpId="0" nodeType="withEffect">
                                  <p:stCondLst>
                                    <p:cond delay="0"/>
                                  </p:stCondLst>
                                  <p:childTnLst>
                                    <p:set>
                                      <p:cBhvr>
                                        <p:cTn id="44" dur="500" fill="hold">
                                          <p:stCondLst>
                                            <p:cond delay="0"/>
                                          </p:stCondLst>
                                        </p:cTn>
                                        <p:tgtEl>
                                          <p:spTgt spid="17"/>
                                        </p:tgtEl>
                                        <p:attrNameLst>
                                          <p:attrName>style.visibility</p:attrName>
                                        </p:attrNameLst>
                                      </p:cBhvr>
                                      <p:to>
                                        <p:strVal val="visible"/>
                                      </p:to>
                                    </p:set>
                                    <p:animEffect transition="in" filter="checkerboard(across)">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grpId="0" nodeType="clickEffect">
                                  <p:stCondLst>
                                    <p:cond delay="0"/>
                                  </p:stCondLst>
                                  <p:childTnLst>
                                    <p:set>
                                      <p:cBhvr>
                                        <p:cTn id="53" dur="500" fill="hold">
                                          <p:stCondLst>
                                            <p:cond delay="0"/>
                                          </p:stCondLst>
                                        </p:cTn>
                                        <p:tgtEl>
                                          <p:spTgt spid="18"/>
                                        </p:tgtEl>
                                        <p:attrNameLst>
                                          <p:attrName>style.visibility</p:attrName>
                                        </p:attrNameLst>
                                      </p:cBhvr>
                                      <p:to>
                                        <p:strVal val="visible"/>
                                      </p:to>
                                    </p:set>
                                    <p:animEffect transition="in" filter="checkerboard(across)">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18" grpId="0"/>
      <p:bldP spid="25"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B05B52F1-ECBD-79FD-8EAF-85842C26CBA4}"/>
              </a:ext>
            </a:extLst>
          </p:cNvPr>
          <p:cNvSpPr>
            <a:spLocks noGrp="1" noChangeArrowheads="1"/>
          </p:cNvSpPr>
          <p:nvPr>
            <p:ph type="title" idx="4294967295"/>
          </p:nvPr>
        </p:nvSpPr>
        <p:spPr>
          <a:xfrm>
            <a:off x="785813" y="285750"/>
            <a:ext cx="8162925" cy="641350"/>
          </a:xfrm>
        </p:spPr>
        <p:txBody>
          <a:bodyPr/>
          <a:lstStyle/>
          <a:p>
            <a:pPr eaLnBrk="1" hangingPunct="1"/>
            <a:r>
              <a:rPr lang="zh-CN" altLang="en-US" sz="3600" b="1">
                <a:latin typeface="Times New Roman" panose="02020603050405020304" pitchFamily="18" charset="0"/>
                <a:ea typeface="黑体" panose="02010609060101010101" pitchFamily="49" charset="-122"/>
                <a:cs typeface="Times New Roman" panose="02020603050405020304" pitchFamily="18" charset="0"/>
              </a:rPr>
              <a:t>两个线圈的磁场能量公式</a:t>
            </a:r>
          </a:p>
        </p:txBody>
      </p:sp>
      <p:graphicFrame>
        <p:nvGraphicFramePr>
          <p:cNvPr id="29700" name="Object 4">
            <a:extLst>
              <a:ext uri="{FF2B5EF4-FFF2-40B4-BE49-F238E27FC236}">
                <a16:creationId xmlns:a16="http://schemas.microsoft.com/office/drawing/2014/main" id="{FD70339B-CFB6-41DE-D928-27F2D484FE76}"/>
              </a:ext>
            </a:extLst>
          </p:cNvPr>
          <p:cNvGraphicFramePr>
            <a:graphicFrameLocks noChangeAspect="1"/>
          </p:cNvGraphicFramePr>
          <p:nvPr/>
        </p:nvGraphicFramePr>
        <p:xfrm>
          <a:off x="857250" y="2214563"/>
          <a:ext cx="6408738" cy="804862"/>
        </p:xfrm>
        <a:graphic>
          <a:graphicData uri="http://schemas.openxmlformats.org/presentationml/2006/ole">
            <mc:AlternateContent xmlns:mc="http://schemas.openxmlformats.org/markup-compatibility/2006">
              <mc:Choice xmlns:v="urn:schemas-microsoft-com:vml" Requires="v">
                <p:oleObj name="Equation" r:id="rId2" imgW="3136900" imgH="393700" progId="Equation.3">
                  <p:embed/>
                </p:oleObj>
              </mc:Choice>
              <mc:Fallback>
                <p:oleObj name="Equation" r:id="rId2" imgW="3136900" imgH="393700" progId="Equation.3">
                  <p:embed/>
                  <p:pic>
                    <p:nvPicPr>
                      <p:cNvPr id="29700" name="Object 4">
                        <a:extLst>
                          <a:ext uri="{FF2B5EF4-FFF2-40B4-BE49-F238E27FC236}">
                            <a16:creationId xmlns:a16="http://schemas.microsoft.com/office/drawing/2014/main" id="{FD70339B-CFB6-41DE-D928-27F2D484F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2214563"/>
                        <a:ext cx="6408738" cy="80486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7">
            <a:extLst>
              <a:ext uri="{FF2B5EF4-FFF2-40B4-BE49-F238E27FC236}">
                <a16:creationId xmlns:a16="http://schemas.microsoft.com/office/drawing/2014/main" id="{65D47BD4-2B43-4436-3D7C-2AEB6015F01E}"/>
              </a:ext>
            </a:extLst>
          </p:cNvPr>
          <p:cNvGraphicFramePr>
            <a:graphicFrameLocks noChangeAspect="1"/>
          </p:cNvGraphicFramePr>
          <p:nvPr/>
        </p:nvGraphicFramePr>
        <p:xfrm>
          <a:off x="1571625" y="3143250"/>
          <a:ext cx="4589463" cy="831850"/>
        </p:xfrm>
        <a:graphic>
          <a:graphicData uri="http://schemas.openxmlformats.org/presentationml/2006/ole">
            <mc:AlternateContent xmlns:mc="http://schemas.openxmlformats.org/markup-compatibility/2006">
              <mc:Choice xmlns:v="urn:schemas-microsoft-com:vml" Requires="v">
                <p:oleObj name="Equation" r:id="rId4" imgW="2171700" imgH="393700" progId="Equation.3">
                  <p:embed/>
                </p:oleObj>
              </mc:Choice>
              <mc:Fallback>
                <p:oleObj name="Equation" r:id="rId4" imgW="2171700" imgH="393700" progId="Equation.3">
                  <p:embed/>
                  <p:pic>
                    <p:nvPicPr>
                      <p:cNvPr id="29703" name="Object 7">
                        <a:extLst>
                          <a:ext uri="{FF2B5EF4-FFF2-40B4-BE49-F238E27FC236}">
                            <a16:creationId xmlns:a16="http://schemas.microsoft.com/office/drawing/2014/main" id="{65D47BD4-2B43-4436-3D7C-2AEB6015F0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25" y="3143250"/>
                        <a:ext cx="4589463" cy="83185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4" name="Object 8">
            <a:extLst>
              <a:ext uri="{FF2B5EF4-FFF2-40B4-BE49-F238E27FC236}">
                <a16:creationId xmlns:a16="http://schemas.microsoft.com/office/drawing/2014/main" id="{DBBE5B91-B15E-C1A7-0860-E954B7D1DDF1}"/>
              </a:ext>
            </a:extLst>
          </p:cNvPr>
          <p:cNvGraphicFramePr>
            <a:graphicFrameLocks noChangeAspect="1"/>
          </p:cNvGraphicFramePr>
          <p:nvPr/>
        </p:nvGraphicFramePr>
        <p:xfrm>
          <a:off x="1571625" y="4071938"/>
          <a:ext cx="4589463" cy="831850"/>
        </p:xfrm>
        <a:graphic>
          <a:graphicData uri="http://schemas.openxmlformats.org/presentationml/2006/ole">
            <mc:AlternateContent xmlns:mc="http://schemas.openxmlformats.org/markup-compatibility/2006">
              <mc:Choice xmlns:v="urn:schemas-microsoft-com:vml" Requires="v">
                <p:oleObj name="Equation" r:id="rId6" imgW="2171700" imgH="393700" progId="Equation.3">
                  <p:embed/>
                </p:oleObj>
              </mc:Choice>
              <mc:Fallback>
                <p:oleObj name="Equation" r:id="rId6" imgW="2171700" imgH="393700" progId="Equation.3">
                  <p:embed/>
                  <p:pic>
                    <p:nvPicPr>
                      <p:cNvPr id="29704" name="Object 8">
                        <a:extLst>
                          <a:ext uri="{FF2B5EF4-FFF2-40B4-BE49-F238E27FC236}">
                            <a16:creationId xmlns:a16="http://schemas.microsoft.com/office/drawing/2014/main" id="{DBBE5B91-B15E-C1A7-0860-E954B7D1DD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1625" y="4071938"/>
                        <a:ext cx="4589463" cy="83185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2">
            <a:extLst>
              <a:ext uri="{FF2B5EF4-FFF2-40B4-BE49-F238E27FC236}">
                <a16:creationId xmlns:a16="http://schemas.microsoft.com/office/drawing/2014/main" id="{2FC59B58-833E-0C25-1F1B-0DE70866A6D0}"/>
              </a:ext>
            </a:extLst>
          </p:cNvPr>
          <p:cNvGrpSpPr>
            <a:grpSpLocks/>
          </p:cNvGrpSpPr>
          <p:nvPr/>
        </p:nvGrpSpPr>
        <p:grpSpPr bwMode="auto">
          <a:xfrm>
            <a:off x="3292475" y="4786319"/>
            <a:ext cx="950913" cy="1262063"/>
            <a:chOff x="2165" y="3521"/>
            <a:chExt cx="599" cy="795"/>
          </a:xfrm>
        </p:grpSpPr>
        <p:sp>
          <p:nvSpPr>
            <p:cNvPr id="51210" name="AutoShape 9">
              <a:extLst>
                <a:ext uri="{FF2B5EF4-FFF2-40B4-BE49-F238E27FC236}">
                  <a16:creationId xmlns:a16="http://schemas.microsoft.com/office/drawing/2014/main" id="{59A7AD79-5C2F-B2CF-FD33-8AB15E4D0B58}"/>
                </a:ext>
              </a:extLst>
            </p:cNvPr>
            <p:cNvSpPr>
              <a:spLocks/>
            </p:cNvSpPr>
            <p:nvPr/>
          </p:nvSpPr>
          <p:spPr bwMode="auto">
            <a:xfrm>
              <a:off x="2165" y="3757"/>
              <a:ext cx="599" cy="559"/>
            </a:xfrm>
            <a:prstGeom prst="borderCallout2">
              <a:avLst>
                <a:gd name="adj1" fmla="val 18750"/>
                <a:gd name="adj2" fmla="val -11593"/>
                <a:gd name="adj3" fmla="val 18750"/>
                <a:gd name="adj4" fmla="val -14491"/>
                <a:gd name="adj5" fmla="val -49481"/>
                <a:gd name="adj6" fmla="val -17634"/>
              </a:avLst>
            </a:prstGeom>
            <a:noFill/>
            <a:ln w="9525">
              <a:solidFill>
                <a:schemeClr val="tx1"/>
              </a:solidFill>
              <a:miter lim="800000"/>
              <a:headEnd/>
              <a:tailEnd/>
            </a:ln>
          </p:spPr>
          <p:txBody>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自感磁能</a:t>
              </a:r>
            </a:p>
          </p:txBody>
        </p:sp>
        <p:sp>
          <p:nvSpPr>
            <p:cNvPr id="51211" name="Line 10">
              <a:extLst>
                <a:ext uri="{FF2B5EF4-FFF2-40B4-BE49-F238E27FC236}">
                  <a16:creationId xmlns:a16="http://schemas.microsoft.com/office/drawing/2014/main" id="{E5B3EE2B-048A-9384-7A32-F6FD189883D2}"/>
                </a:ext>
              </a:extLst>
            </p:cNvPr>
            <p:cNvSpPr>
              <a:spLocks noChangeShapeType="1"/>
            </p:cNvSpPr>
            <p:nvPr/>
          </p:nvSpPr>
          <p:spPr bwMode="auto">
            <a:xfrm flipH="1">
              <a:off x="2501" y="3521"/>
              <a:ext cx="117" cy="2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9707" name="AutoShape 11">
            <a:extLst>
              <a:ext uri="{FF2B5EF4-FFF2-40B4-BE49-F238E27FC236}">
                <a16:creationId xmlns:a16="http://schemas.microsoft.com/office/drawing/2014/main" id="{AEB90C47-4AC6-1BBD-2B47-731A63661484}"/>
              </a:ext>
            </a:extLst>
          </p:cNvPr>
          <p:cNvSpPr>
            <a:spLocks/>
          </p:cNvSpPr>
          <p:nvPr/>
        </p:nvSpPr>
        <p:spPr bwMode="auto">
          <a:xfrm>
            <a:off x="6391723" y="5347327"/>
            <a:ext cx="1748530" cy="514696"/>
          </a:xfrm>
          <a:prstGeom prst="borderCallout2">
            <a:avLst>
              <a:gd name="adj1" fmla="val 34782"/>
              <a:gd name="adj2" fmla="val -5847"/>
              <a:gd name="adj3" fmla="val 34782"/>
              <a:gd name="adj4" fmla="val -60412"/>
              <a:gd name="adj5" fmla="val -133125"/>
              <a:gd name="adj6" fmla="val -89338"/>
            </a:avLst>
          </a:prstGeom>
          <a:noFill/>
          <a:ln w="9525">
            <a:solidFill>
              <a:schemeClr val="tx1"/>
            </a:solidFill>
            <a:miter lim="800000"/>
            <a:headEnd/>
            <a:tailEnd/>
          </a:ln>
        </p:spPr>
        <p:txBody>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互感磁能</a:t>
            </a:r>
          </a:p>
        </p:txBody>
      </p:sp>
      <p:graphicFrame>
        <p:nvGraphicFramePr>
          <p:cNvPr id="29709" name="Object 13">
            <a:extLst>
              <a:ext uri="{FF2B5EF4-FFF2-40B4-BE49-F238E27FC236}">
                <a16:creationId xmlns:a16="http://schemas.microsoft.com/office/drawing/2014/main" id="{E56CA596-58C4-7207-52EC-A85DB5F43A46}"/>
              </a:ext>
            </a:extLst>
          </p:cNvPr>
          <p:cNvGraphicFramePr>
            <a:graphicFrameLocks noGrp="1" noChangeAspect="1"/>
          </p:cNvGraphicFramePr>
          <p:nvPr>
            <p:ph sz="half" idx="4294967295"/>
          </p:nvPr>
        </p:nvGraphicFramePr>
        <p:xfrm>
          <a:off x="1000125" y="1071563"/>
          <a:ext cx="6518275" cy="998537"/>
        </p:xfrm>
        <a:graphic>
          <a:graphicData uri="http://schemas.openxmlformats.org/presentationml/2006/ole">
            <mc:AlternateContent xmlns:mc="http://schemas.openxmlformats.org/markup-compatibility/2006">
              <mc:Choice xmlns:v="urn:schemas-microsoft-com:vml" Requires="v">
                <p:oleObj name="Equation" r:id="rId8" imgW="2984500" imgH="457200" progId="Equation.3">
                  <p:embed/>
                </p:oleObj>
              </mc:Choice>
              <mc:Fallback>
                <p:oleObj name="Equation" r:id="rId8" imgW="2984500" imgH="457200" progId="Equation.3">
                  <p:embed/>
                  <p:pic>
                    <p:nvPicPr>
                      <p:cNvPr id="29709" name="Object 13">
                        <a:extLst>
                          <a:ext uri="{FF2B5EF4-FFF2-40B4-BE49-F238E27FC236}">
                            <a16:creationId xmlns:a16="http://schemas.microsoft.com/office/drawing/2014/main" id="{E56CA596-58C4-7207-52EC-A85DB5F43A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0125" y="1071563"/>
                        <a:ext cx="6518275" cy="998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9" name="灯片编号占位符 2">
            <a:extLst>
              <a:ext uri="{FF2B5EF4-FFF2-40B4-BE49-F238E27FC236}">
                <a16:creationId xmlns:a16="http://schemas.microsoft.com/office/drawing/2014/main" id="{B3D36DEF-C692-E616-071C-DA46C9A216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0B4CC519-2E99-423F-BDF7-51C12458F8CF}" type="slidenum">
              <a:rPr kumimoji="0" lang="en-US" altLang="zh-CN" sz="1400"/>
              <a:pPr/>
              <a:t>30</a:t>
            </a:fld>
            <a:endParaRPr kumimoji="0"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9709"/>
                                        </p:tgtEl>
                                        <p:attrNameLst>
                                          <p:attrName>style.visibility</p:attrName>
                                        </p:attrNameLst>
                                      </p:cBhvr>
                                      <p:to>
                                        <p:strVal val="visible"/>
                                      </p:to>
                                    </p:set>
                                    <p:animEffect transition="in" filter="checkerboard(across)">
                                      <p:cBhvr>
                                        <p:cTn id="7" dur="500"/>
                                        <p:tgtEl>
                                          <p:spTgt spid="297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700"/>
                                        </p:tgtEl>
                                        <p:attrNameLst>
                                          <p:attrName>style.visibility</p:attrName>
                                        </p:attrNameLst>
                                      </p:cBhvr>
                                      <p:to>
                                        <p:strVal val="visible"/>
                                      </p:to>
                                    </p:set>
                                    <p:animEffect transition="in" filter="blinds(horizontal)">
                                      <p:cBhvr>
                                        <p:cTn id="12" dur="500"/>
                                        <p:tgtEl>
                                          <p:spTgt spid="29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703"/>
                                        </p:tgtEl>
                                        <p:attrNameLst>
                                          <p:attrName>style.visibility</p:attrName>
                                        </p:attrNameLst>
                                      </p:cBhvr>
                                      <p:to>
                                        <p:strVal val="visible"/>
                                      </p:to>
                                    </p:set>
                                    <p:animEffect transition="in" filter="blinds(horizontal)">
                                      <p:cBhvr>
                                        <p:cTn id="17" dur="500"/>
                                        <p:tgtEl>
                                          <p:spTgt spid="297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704"/>
                                        </p:tgtEl>
                                        <p:attrNameLst>
                                          <p:attrName>style.visibility</p:attrName>
                                        </p:attrNameLst>
                                      </p:cBhvr>
                                      <p:to>
                                        <p:strVal val="visible"/>
                                      </p:to>
                                    </p:set>
                                    <p:animEffect transition="in" filter="blinds(horizontal)">
                                      <p:cBhvr>
                                        <p:cTn id="22" dur="500"/>
                                        <p:tgtEl>
                                          <p:spTgt spid="297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29707"/>
                                        </p:tgtEl>
                                        <p:attrNameLst>
                                          <p:attrName>style.visibility</p:attrName>
                                        </p:attrNameLst>
                                      </p:cBhvr>
                                      <p:to>
                                        <p:strVal val="visible"/>
                                      </p:to>
                                    </p:set>
                                    <p:anim calcmode="lin" valueType="num">
                                      <p:cBhvr additive="base">
                                        <p:cTn id="27" dur="500" fill="hold"/>
                                        <p:tgtEl>
                                          <p:spTgt spid="29707"/>
                                        </p:tgtEl>
                                        <p:attrNameLst>
                                          <p:attrName>ppt_x</p:attrName>
                                        </p:attrNameLst>
                                      </p:cBhvr>
                                      <p:tavLst>
                                        <p:tav tm="0">
                                          <p:val>
                                            <p:strVal val="1+#ppt_w/2"/>
                                          </p:val>
                                        </p:tav>
                                        <p:tav tm="100000">
                                          <p:val>
                                            <p:strVal val="#ppt_x"/>
                                          </p:val>
                                        </p:tav>
                                      </p:tavLst>
                                    </p:anim>
                                    <p:anim calcmode="lin" valueType="num">
                                      <p:cBhvr additive="base">
                                        <p:cTn id="28" dur="500" fill="hold"/>
                                        <p:tgtEl>
                                          <p:spTgt spid="29707"/>
                                        </p:tgtEl>
                                        <p:attrNameLst>
                                          <p:attrName>ppt_y</p:attrName>
                                        </p:attrNameLst>
                                      </p:cBhvr>
                                      <p:tavLst>
                                        <p:tav tm="0">
                                          <p:val>
                                            <p:strVal val="#ppt_y"/>
                                          </p:val>
                                        </p:tav>
                                        <p:tav tm="100000">
                                          <p:val>
                                            <p:strVal val="#ppt_y"/>
                                          </p:val>
                                        </p:tav>
                                      </p:tavLst>
                                    </p:anim>
                                  </p:childTnLst>
                                </p:cTn>
                              </p:par>
                              <p:par>
                                <p:cTn id="29" presetID="5" presetClass="entr" presetSubtype="1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checkerboard(across)">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7"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A8CDC099-71B2-8B28-CFE8-1E9756FB5184}"/>
              </a:ext>
            </a:extLst>
          </p:cNvPr>
          <p:cNvSpPr txBox="1">
            <a:spLocks noChangeArrowheads="1"/>
          </p:cNvSpPr>
          <p:nvPr/>
        </p:nvSpPr>
        <p:spPr bwMode="auto">
          <a:xfrm>
            <a:off x="142875" y="285750"/>
            <a:ext cx="8785225" cy="148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400" b="1" dirty="0">
                <a:solidFill>
                  <a:srgbClr val="A50021"/>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400" b="1" dirty="0">
                <a:solidFill>
                  <a:srgbClr val="A5002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solidFill>
                  <a:srgbClr val="A5002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同轴电缆两半径分为</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400" b="1" baseline="-300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R</a:t>
            </a:r>
            <a:r>
              <a:rPr lang="en-US" altLang="zh-CN" sz="2400" b="1" baseline="-300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，充满相对磁导率为</a:t>
            </a:r>
            <a:r>
              <a:rPr lang="zh-CN" altLang="en-US" sz="2400" b="1" i="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的磁介质，内、外圆筒通有反向电流</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I</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。求单位长度电缆的磁场能量和自感系数。</a:t>
            </a:r>
          </a:p>
        </p:txBody>
      </p:sp>
      <p:sp>
        <p:nvSpPr>
          <p:cNvPr id="5" name="Text Box 3">
            <a:extLst>
              <a:ext uri="{FF2B5EF4-FFF2-40B4-BE49-F238E27FC236}">
                <a16:creationId xmlns:a16="http://schemas.microsoft.com/office/drawing/2014/main" id="{DE198F16-9FDA-1475-5C6E-AE0D02C02739}"/>
              </a:ext>
            </a:extLst>
          </p:cNvPr>
          <p:cNvSpPr txBox="1">
            <a:spLocks noChangeArrowheads="1"/>
          </p:cNvSpPr>
          <p:nvPr/>
        </p:nvSpPr>
        <p:spPr bwMode="auto">
          <a:xfrm>
            <a:off x="281375" y="4381798"/>
            <a:ext cx="6790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磁场能量也只储存在两圆筒导体之间的磁介质中</a:t>
            </a:r>
          </a:p>
        </p:txBody>
      </p:sp>
      <p:sp>
        <p:nvSpPr>
          <p:cNvPr id="6" name="Text Box 4">
            <a:extLst>
              <a:ext uri="{FF2B5EF4-FFF2-40B4-BE49-F238E27FC236}">
                <a16:creationId xmlns:a16="http://schemas.microsoft.com/office/drawing/2014/main" id="{D4018713-8826-B21D-DC6B-419AFE083589}"/>
              </a:ext>
            </a:extLst>
          </p:cNvPr>
          <p:cNvSpPr txBox="1">
            <a:spLocks noChangeArrowheads="1"/>
          </p:cNvSpPr>
          <p:nvPr/>
        </p:nvSpPr>
        <p:spPr bwMode="auto">
          <a:xfrm>
            <a:off x="169869" y="1800226"/>
            <a:ext cx="6621456"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解</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磁场只存在于两圆筒状导体之间的磁介质内，由安培环路定理可求得磁场强度的大小为 </a:t>
            </a:r>
          </a:p>
        </p:txBody>
      </p:sp>
      <p:grpSp>
        <p:nvGrpSpPr>
          <p:cNvPr id="2" name="Group 12">
            <a:extLst>
              <a:ext uri="{FF2B5EF4-FFF2-40B4-BE49-F238E27FC236}">
                <a16:creationId xmlns:a16="http://schemas.microsoft.com/office/drawing/2014/main" id="{453C6D15-3FB2-A6B7-F5B8-4A81295F6EAB}"/>
              </a:ext>
            </a:extLst>
          </p:cNvPr>
          <p:cNvGrpSpPr>
            <a:grpSpLocks/>
          </p:cNvGrpSpPr>
          <p:nvPr/>
        </p:nvGrpSpPr>
        <p:grpSpPr bwMode="auto">
          <a:xfrm>
            <a:off x="5761112" y="1311014"/>
            <a:ext cx="3055938" cy="2767013"/>
            <a:chOff x="3353" y="408"/>
            <a:chExt cx="1925" cy="1743"/>
          </a:xfrm>
        </p:grpSpPr>
        <p:sp>
          <p:nvSpPr>
            <p:cNvPr id="52240" name="Rectangle 13">
              <a:extLst>
                <a:ext uri="{FF2B5EF4-FFF2-40B4-BE49-F238E27FC236}">
                  <a16:creationId xmlns:a16="http://schemas.microsoft.com/office/drawing/2014/main" id="{1FD33650-1F9D-0568-09A3-A45D9AE5A32D}"/>
                </a:ext>
              </a:extLst>
            </p:cNvPr>
            <p:cNvSpPr>
              <a:spLocks noChangeArrowheads="1"/>
            </p:cNvSpPr>
            <p:nvPr/>
          </p:nvSpPr>
          <p:spPr bwMode="auto">
            <a:xfrm>
              <a:off x="4896" y="1014"/>
              <a:ext cx="131" cy="912"/>
            </a:xfrm>
            <a:prstGeom prst="rect">
              <a:avLst/>
            </a:prstGeom>
            <a:solidFill>
              <a:srgbClr val="33CC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241" name="Rectangle 14">
              <a:extLst>
                <a:ext uri="{FF2B5EF4-FFF2-40B4-BE49-F238E27FC236}">
                  <a16:creationId xmlns:a16="http://schemas.microsoft.com/office/drawing/2014/main" id="{D491C6FB-CC72-C9F5-1F52-7C923D86F565}"/>
                </a:ext>
              </a:extLst>
            </p:cNvPr>
            <p:cNvSpPr>
              <a:spLocks noChangeArrowheads="1"/>
            </p:cNvSpPr>
            <p:nvPr/>
          </p:nvSpPr>
          <p:spPr bwMode="auto">
            <a:xfrm>
              <a:off x="4197" y="1050"/>
              <a:ext cx="177" cy="912"/>
            </a:xfrm>
            <a:prstGeom prst="rect">
              <a:avLst/>
            </a:prstGeom>
            <a:solidFill>
              <a:srgbClr val="33CC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2242" name="Object 15">
              <a:extLst>
                <a:ext uri="{FF2B5EF4-FFF2-40B4-BE49-F238E27FC236}">
                  <a16:creationId xmlns:a16="http://schemas.microsoft.com/office/drawing/2014/main" id="{9FA10090-5978-9423-EDE1-40A6F9E0045D}"/>
                </a:ext>
              </a:extLst>
            </p:cNvPr>
            <p:cNvGraphicFramePr>
              <a:graphicFrameLocks noChangeAspect="1"/>
            </p:cNvGraphicFramePr>
            <p:nvPr/>
          </p:nvGraphicFramePr>
          <p:xfrm>
            <a:off x="5079" y="1488"/>
            <a:ext cx="199" cy="240"/>
          </p:xfrm>
          <a:graphic>
            <a:graphicData uri="http://schemas.openxmlformats.org/presentationml/2006/ole">
              <mc:AlternateContent xmlns:mc="http://schemas.openxmlformats.org/markup-compatibility/2006">
                <mc:Choice xmlns:v="urn:schemas-microsoft-com:vml" Requires="v">
                  <p:oleObj name="公式" r:id="rId2" imgW="88964" imgH="114300" progId="Equation.3">
                    <p:embed/>
                  </p:oleObj>
                </mc:Choice>
                <mc:Fallback>
                  <p:oleObj name="公式" r:id="rId2" imgW="88964" imgH="114300" progId="Equation.3">
                    <p:embed/>
                    <p:pic>
                      <p:nvPicPr>
                        <p:cNvPr id="52242" name="Object 15">
                          <a:extLst>
                            <a:ext uri="{FF2B5EF4-FFF2-40B4-BE49-F238E27FC236}">
                              <a16:creationId xmlns:a16="http://schemas.microsoft.com/office/drawing/2014/main" id="{9FA10090-5978-9423-EDE1-40A6F9E0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 y="1488"/>
                          <a:ext cx="19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43" name="AutoShape 16">
              <a:extLst>
                <a:ext uri="{FF2B5EF4-FFF2-40B4-BE49-F238E27FC236}">
                  <a16:creationId xmlns:a16="http://schemas.microsoft.com/office/drawing/2014/main" id="{C57A4E04-F1A3-59B5-75AC-151E14481384}"/>
                </a:ext>
              </a:extLst>
            </p:cNvPr>
            <p:cNvSpPr>
              <a:spLocks noChangeArrowheads="1"/>
            </p:cNvSpPr>
            <p:nvPr/>
          </p:nvSpPr>
          <p:spPr bwMode="auto">
            <a:xfrm>
              <a:off x="4200" y="1731"/>
              <a:ext cx="840" cy="4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38100">
              <a:solidFill>
                <a:srgbClr val="0000FF"/>
              </a:solidFill>
              <a:round/>
              <a:headEnd/>
              <a:tailEnd/>
            </a:ln>
          </p:spPr>
          <p:txBody>
            <a:bodyPr wrap="none" anchor="ctr"/>
            <a:lstStyle/>
            <a:p>
              <a:endParaRPr lang="zh-CN" altLang="en-US"/>
            </a:p>
          </p:txBody>
        </p:sp>
        <p:sp>
          <p:nvSpPr>
            <p:cNvPr id="52244" name="Line 17">
              <a:extLst>
                <a:ext uri="{FF2B5EF4-FFF2-40B4-BE49-F238E27FC236}">
                  <a16:creationId xmlns:a16="http://schemas.microsoft.com/office/drawing/2014/main" id="{5C8118A1-E8E0-B746-3359-4F1902E43ED1}"/>
                </a:ext>
              </a:extLst>
            </p:cNvPr>
            <p:cNvSpPr>
              <a:spLocks noChangeShapeType="1"/>
            </p:cNvSpPr>
            <p:nvPr/>
          </p:nvSpPr>
          <p:spPr bwMode="auto">
            <a:xfrm>
              <a:off x="4191" y="978"/>
              <a:ext cx="0" cy="96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Line 18">
              <a:extLst>
                <a:ext uri="{FF2B5EF4-FFF2-40B4-BE49-F238E27FC236}">
                  <a16:creationId xmlns:a16="http://schemas.microsoft.com/office/drawing/2014/main" id="{D1C8936B-1ADA-5F76-3350-222F474D147F}"/>
                </a:ext>
              </a:extLst>
            </p:cNvPr>
            <p:cNvSpPr>
              <a:spLocks noChangeShapeType="1"/>
            </p:cNvSpPr>
            <p:nvPr/>
          </p:nvSpPr>
          <p:spPr bwMode="auto">
            <a:xfrm>
              <a:off x="5031" y="918"/>
              <a:ext cx="0" cy="102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6" name="Line 19">
              <a:extLst>
                <a:ext uri="{FF2B5EF4-FFF2-40B4-BE49-F238E27FC236}">
                  <a16:creationId xmlns:a16="http://schemas.microsoft.com/office/drawing/2014/main" id="{D6249848-23E0-F9C1-3D72-33A4C38574CD}"/>
                </a:ext>
              </a:extLst>
            </p:cNvPr>
            <p:cNvSpPr>
              <a:spLocks noChangeShapeType="1"/>
            </p:cNvSpPr>
            <p:nvPr/>
          </p:nvSpPr>
          <p:spPr bwMode="auto">
            <a:xfrm>
              <a:off x="4344" y="960"/>
              <a:ext cx="0" cy="96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7" name="Line 20">
              <a:extLst>
                <a:ext uri="{FF2B5EF4-FFF2-40B4-BE49-F238E27FC236}">
                  <a16:creationId xmlns:a16="http://schemas.microsoft.com/office/drawing/2014/main" id="{F5664EE1-72ED-F50C-8D8F-9ED32DFE5ED9}"/>
                </a:ext>
              </a:extLst>
            </p:cNvPr>
            <p:cNvSpPr>
              <a:spLocks noChangeShapeType="1"/>
            </p:cNvSpPr>
            <p:nvPr/>
          </p:nvSpPr>
          <p:spPr bwMode="auto">
            <a:xfrm>
              <a:off x="4896" y="978"/>
              <a:ext cx="0" cy="102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8" name="Line 21">
              <a:extLst>
                <a:ext uri="{FF2B5EF4-FFF2-40B4-BE49-F238E27FC236}">
                  <a16:creationId xmlns:a16="http://schemas.microsoft.com/office/drawing/2014/main" id="{35BDF803-F3D3-620F-F4CE-A76CA9758210}"/>
                </a:ext>
              </a:extLst>
            </p:cNvPr>
            <p:cNvSpPr>
              <a:spLocks noChangeShapeType="1"/>
            </p:cNvSpPr>
            <p:nvPr/>
          </p:nvSpPr>
          <p:spPr bwMode="auto">
            <a:xfrm flipV="1">
              <a:off x="4368" y="1278"/>
              <a:ext cx="0" cy="36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9" name="Line 22">
              <a:extLst>
                <a:ext uri="{FF2B5EF4-FFF2-40B4-BE49-F238E27FC236}">
                  <a16:creationId xmlns:a16="http://schemas.microsoft.com/office/drawing/2014/main" id="{C156D61A-D5CB-7E4B-210E-D4A3F2912D7A}"/>
                </a:ext>
              </a:extLst>
            </p:cNvPr>
            <p:cNvSpPr>
              <a:spLocks noChangeShapeType="1"/>
            </p:cNvSpPr>
            <p:nvPr/>
          </p:nvSpPr>
          <p:spPr bwMode="auto">
            <a:xfrm>
              <a:off x="5031" y="1506"/>
              <a:ext cx="0" cy="30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0" name="AutoShape 23">
              <a:extLst>
                <a:ext uri="{FF2B5EF4-FFF2-40B4-BE49-F238E27FC236}">
                  <a16:creationId xmlns:a16="http://schemas.microsoft.com/office/drawing/2014/main" id="{DA7A6A93-A25E-B1D4-E0C6-72CFD60BF786}"/>
                </a:ext>
              </a:extLst>
            </p:cNvPr>
            <p:cNvSpPr>
              <a:spLocks noChangeArrowheads="1"/>
            </p:cNvSpPr>
            <p:nvPr/>
          </p:nvSpPr>
          <p:spPr bwMode="auto">
            <a:xfrm>
              <a:off x="4182" y="720"/>
              <a:ext cx="840" cy="4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38100">
              <a:solidFill>
                <a:srgbClr val="0000FF"/>
              </a:solidFill>
              <a:round/>
              <a:headEnd/>
              <a:tailEnd/>
            </a:ln>
          </p:spPr>
          <p:txBody>
            <a:bodyPr wrap="none" anchor="ctr"/>
            <a:lstStyle/>
            <a:p>
              <a:endParaRPr lang="zh-CN" altLang="en-US"/>
            </a:p>
          </p:txBody>
        </p:sp>
        <p:grpSp>
          <p:nvGrpSpPr>
            <p:cNvPr id="52251" name="Group 24">
              <a:extLst>
                <a:ext uri="{FF2B5EF4-FFF2-40B4-BE49-F238E27FC236}">
                  <a16:creationId xmlns:a16="http://schemas.microsoft.com/office/drawing/2014/main" id="{9A980AA8-F354-2CB7-6D3D-65F639C333D2}"/>
                </a:ext>
              </a:extLst>
            </p:cNvPr>
            <p:cNvGrpSpPr>
              <a:grpSpLocks/>
            </p:cNvGrpSpPr>
            <p:nvPr/>
          </p:nvGrpSpPr>
          <p:grpSpPr bwMode="auto">
            <a:xfrm>
              <a:off x="3353" y="1815"/>
              <a:ext cx="432" cy="336"/>
              <a:chOff x="3401" y="1815"/>
              <a:chExt cx="432" cy="336"/>
            </a:xfrm>
          </p:grpSpPr>
          <p:graphicFrame>
            <p:nvGraphicFramePr>
              <p:cNvPr id="52259" name="Object 25">
                <a:extLst>
                  <a:ext uri="{FF2B5EF4-FFF2-40B4-BE49-F238E27FC236}">
                    <a16:creationId xmlns:a16="http://schemas.microsoft.com/office/drawing/2014/main" id="{B59A6F04-A5BE-8EE3-94B8-9BE1C5CE1FD2}"/>
                  </a:ext>
                </a:extLst>
              </p:cNvPr>
              <p:cNvGraphicFramePr>
                <a:graphicFrameLocks noChangeAspect="1"/>
              </p:cNvGraphicFramePr>
              <p:nvPr>
                <p:extLst>
                  <p:ext uri="{D42A27DB-BD31-4B8C-83A1-F6EECF244321}">
                    <p14:modId xmlns:p14="http://schemas.microsoft.com/office/powerpoint/2010/main" val="1020532371"/>
                  </p:ext>
                </p:extLst>
              </p:nvPr>
            </p:nvGraphicFramePr>
            <p:xfrm>
              <a:off x="3517" y="1845"/>
              <a:ext cx="205" cy="233"/>
            </p:xfrm>
            <a:graphic>
              <a:graphicData uri="http://schemas.openxmlformats.org/presentationml/2006/ole">
                <mc:AlternateContent xmlns:mc="http://schemas.openxmlformats.org/markup-compatibility/2006">
                  <mc:Choice xmlns:v="urn:schemas-microsoft-com:vml" Requires="v">
                    <p:oleObj name="Equation" r:id="rId4" imgW="190335" imgH="215713" progId="Equation.3">
                      <p:embed/>
                    </p:oleObj>
                  </mc:Choice>
                  <mc:Fallback>
                    <p:oleObj name="Equation" r:id="rId4" imgW="190335" imgH="215713" progId="Equation.3">
                      <p:embed/>
                      <p:pic>
                        <p:nvPicPr>
                          <p:cNvPr id="52259" name="Object 25">
                            <a:extLst>
                              <a:ext uri="{FF2B5EF4-FFF2-40B4-BE49-F238E27FC236}">
                                <a16:creationId xmlns:a16="http://schemas.microsoft.com/office/drawing/2014/main" id="{B59A6F04-A5BE-8EE3-94B8-9BE1C5CE1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 y="1845"/>
                            <a:ext cx="20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60" name="AutoShape 26">
                <a:extLst>
                  <a:ext uri="{FF2B5EF4-FFF2-40B4-BE49-F238E27FC236}">
                    <a16:creationId xmlns:a16="http://schemas.microsoft.com/office/drawing/2014/main" id="{020E6DD2-11A1-5A5E-7F0A-DC8E2F231E7A}"/>
                  </a:ext>
                </a:extLst>
              </p:cNvPr>
              <p:cNvSpPr>
                <a:spLocks noChangeArrowheads="1"/>
              </p:cNvSpPr>
              <p:nvPr/>
            </p:nvSpPr>
            <p:spPr bwMode="auto">
              <a:xfrm>
                <a:off x="3401" y="1815"/>
                <a:ext cx="432" cy="336"/>
              </a:xfrm>
              <a:prstGeom prst="wedgeEllipseCallout">
                <a:avLst>
                  <a:gd name="adj1" fmla="val 144373"/>
                  <a:gd name="adj2" fmla="val -130720"/>
                </a:avLst>
              </a:prstGeom>
              <a:noFill/>
              <a:ln w="412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b="1">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52252" name="Group 27">
              <a:extLst>
                <a:ext uri="{FF2B5EF4-FFF2-40B4-BE49-F238E27FC236}">
                  <a16:creationId xmlns:a16="http://schemas.microsoft.com/office/drawing/2014/main" id="{B11D1EDC-CC05-0740-CF52-BADEBB92F822}"/>
                </a:ext>
              </a:extLst>
            </p:cNvPr>
            <p:cNvGrpSpPr>
              <a:grpSpLocks/>
            </p:cNvGrpSpPr>
            <p:nvPr/>
          </p:nvGrpSpPr>
          <p:grpSpPr bwMode="auto">
            <a:xfrm>
              <a:off x="4320" y="408"/>
              <a:ext cx="314" cy="504"/>
              <a:chOff x="4320" y="576"/>
              <a:chExt cx="314" cy="504"/>
            </a:xfrm>
          </p:grpSpPr>
          <p:graphicFrame>
            <p:nvGraphicFramePr>
              <p:cNvPr id="52257" name="Object 28">
                <a:extLst>
                  <a:ext uri="{FF2B5EF4-FFF2-40B4-BE49-F238E27FC236}">
                    <a16:creationId xmlns:a16="http://schemas.microsoft.com/office/drawing/2014/main" id="{CDCBCBA9-C12A-7667-9737-22FEBF9F89F9}"/>
                  </a:ext>
                </a:extLst>
              </p:cNvPr>
              <p:cNvGraphicFramePr>
                <a:graphicFrameLocks noChangeAspect="1"/>
              </p:cNvGraphicFramePr>
              <p:nvPr/>
            </p:nvGraphicFramePr>
            <p:xfrm>
              <a:off x="4368" y="576"/>
              <a:ext cx="266" cy="300"/>
            </p:xfrm>
            <a:graphic>
              <a:graphicData uri="http://schemas.openxmlformats.org/presentationml/2006/ole">
                <mc:AlternateContent xmlns:mc="http://schemas.openxmlformats.org/markup-compatibility/2006">
                  <mc:Choice xmlns:v="urn:schemas-microsoft-com:vml" Requires="v">
                    <p:oleObj name="公式" r:id="rId6" imgW="190335" imgH="215713" progId="Equation.3">
                      <p:embed/>
                    </p:oleObj>
                  </mc:Choice>
                  <mc:Fallback>
                    <p:oleObj name="公式" r:id="rId6" imgW="190335" imgH="215713" progId="Equation.3">
                      <p:embed/>
                      <p:pic>
                        <p:nvPicPr>
                          <p:cNvPr id="52257" name="Object 28">
                            <a:extLst>
                              <a:ext uri="{FF2B5EF4-FFF2-40B4-BE49-F238E27FC236}">
                                <a16:creationId xmlns:a16="http://schemas.microsoft.com/office/drawing/2014/main" id="{CDCBCBA9-C12A-7667-9737-22FEBF9F89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 y="576"/>
                            <a:ext cx="26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58" name="Line 29">
                <a:extLst>
                  <a:ext uri="{FF2B5EF4-FFF2-40B4-BE49-F238E27FC236}">
                    <a16:creationId xmlns:a16="http://schemas.microsoft.com/office/drawing/2014/main" id="{A4D3CEF1-59FD-9706-0FBE-BD19957A917A}"/>
                  </a:ext>
                </a:extLst>
              </p:cNvPr>
              <p:cNvSpPr>
                <a:spLocks noChangeShapeType="1"/>
              </p:cNvSpPr>
              <p:nvPr/>
            </p:nvSpPr>
            <p:spPr bwMode="auto">
              <a:xfrm flipH="1" flipV="1">
                <a:off x="4320" y="960"/>
                <a:ext cx="300" cy="120"/>
              </a:xfrm>
              <a:prstGeom prst="line">
                <a:avLst/>
              </a:prstGeom>
              <a:noFill/>
              <a:ln w="38100">
                <a:solidFill>
                  <a:srgbClr val="9933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2253" name="Group 30">
              <a:extLst>
                <a:ext uri="{FF2B5EF4-FFF2-40B4-BE49-F238E27FC236}">
                  <a16:creationId xmlns:a16="http://schemas.microsoft.com/office/drawing/2014/main" id="{80E43888-C698-151C-9CC1-D8B31B8A412C}"/>
                </a:ext>
              </a:extLst>
            </p:cNvPr>
            <p:cNvGrpSpPr>
              <a:grpSpLocks/>
            </p:cNvGrpSpPr>
            <p:nvPr/>
          </p:nvGrpSpPr>
          <p:grpSpPr bwMode="auto">
            <a:xfrm>
              <a:off x="4464" y="768"/>
              <a:ext cx="340" cy="300"/>
              <a:chOff x="4545" y="942"/>
              <a:chExt cx="340" cy="300"/>
            </a:xfrm>
          </p:grpSpPr>
          <p:graphicFrame>
            <p:nvGraphicFramePr>
              <p:cNvPr id="52255" name="Object 31">
                <a:extLst>
                  <a:ext uri="{FF2B5EF4-FFF2-40B4-BE49-F238E27FC236}">
                    <a16:creationId xmlns:a16="http://schemas.microsoft.com/office/drawing/2014/main" id="{44A1EB51-85AD-5B9D-9BA9-CDC1D7E3F385}"/>
                  </a:ext>
                </a:extLst>
              </p:cNvPr>
              <p:cNvGraphicFramePr>
                <a:graphicFrameLocks noChangeAspect="1"/>
              </p:cNvGraphicFramePr>
              <p:nvPr/>
            </p:nvGraphicFramePr>
            <p:xfrm>
              <a:off x="4656" y="942"/>
              <a:ext cx="229" cy="300"/>
            </p:xfrm>
            <a:graphic>
              <a:graphicData uri="http://schemas.openxmlformats.org/presentationml/2006/ole">
                <mc:AlternateContent xmlns:mc="http://schemas.openxmlformats.org/markup-compatibility/2006">
                  <mc:Choice xmlns:v="urn:schemas-microsoft-com:vml" Requires="v">
                    <p:oleObj name="公式" r:id="rId8" imgW="164885" imgH="215619" progId="Equation.3">
                      <p:embed/>
                    </p:oleObj>
                  </mc:Choice>
                  <mc:Fallback>
                    <p:oleObj name="公式" r:id="rId8" imgW="164885" imgH="215619" progId="Equation.3">
                      <p:embed/>
                      <p:pic>
                        <p:nvPicPr>
                          <p:cNvPr id="52255" name="Object 31">
                            <a:extLst>
                              <a:ext uri="{FF2B5EF4-FFF2-40B4-BE49-F238E27FC236}">
                                <a16:creationId xmlns:a16="http://schemas.microsoft.com/office/drawing/2014/main" id="{44A1EB51-85AD-5B9D-9BA9-CDC1D7E3F3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6" y="942"/>
                            <a:ext cx="229"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56" name="Freeform 32">
                <a:extLst>
                  <a:ext uri="{FF2B5EF4-FFF2-40B4-BE49-F238E27FC236}">
                    <a16:creationId xmlns:a16="http://schemas.microsoft.com/office/drawing/2014/main" id="{92B0D671-7772-A94D-0ED0-0BC267AE3980}"/>
                  </a:ext>
                </a:extLst>
              </p:cNvPr>
              <p:cNvSpPr>
                <a:spLocks/>
              </p:cNvSpPr>
              <p:nvPr/>
            </p:nvSpPr>
            <p:spPr bwMode="auto">
              <a:xfrm>
                <a:off x="4545" y="1088"/>
                <a:ext cx="121" cy="127"/>
              </a:xfrm>
              <a:custGeom>
                <a:avLst/>
                <a:gdLst>
                  <a:gd name="T0" fmla="*/ 121 w 121"/>
                  <a:gd name="T1" fmla="*/ 0 h 127"/>
                  <a:gd name="T2" fmla="*/ 0 w 121"/>
                  <a:gd name="T3" fmla="*/ 127 h 127"/>
                  <a:gd name="T4" fmla="*/ 0 60000 65536"/>
                  <a:gd name="T5" fmla="*/ 0 60000 65536"/>
                  <a:gd name="T6" fmla="*/ 0 w 121"/>
                  <a:gd name="T7" fmla="*/ 0 h 127"/>
                  <a:gd name="T8" fmla="*/ 121 w 121"/>
                  <a:gd name="T9" fmla="*/ 127 h 127"/>
                </a:gdLst>
                <a:ahLst/>
                <a:cxnLst>
                  <a:cxn ang="T4">
                    <a:pos x="T0" y="T1"/>
                  </a:cxn>
                  <a:cxn ang="T5">
                    <a:pos x="T2" y="T3"/>
                  </a:cxn>
                </a:cxnLst>
                <a:rect l="T6" t="T7" r="T8" b="T9"/>
                <a:pathLst>
                  <a:path w="121" h="127">
                    <a:moveTo>
                      <a:pt x="121" y="0"/>
                    </a:moveTo>
                    <a:lnTo>
                      <a:pt x="0" y="127"/>
                    </a:lnTo>
                  </a:path>
                </a:pathLst>
              </a:custGeom>
              <a:noFill/>
              <a:ln w="38100">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52254" name="Object 33">
              <a:extLst>
                <a:ext uri="{FF2B5EF4-FFF2-40B4-BE49-F238E27FC236}">
                  <a16:creationId xmlns:a16="http://schemas.microsoft.com/office/drawing/2014/main" id="{D7A2E47C-F6D4-A234-9806-DCAD71ECCF2E}"/>
                </a:ext>
              </a:extLst>
            </p:cNvPr>
            <p:cNvGraphicFramePr>
              <a:graphicFrameLocks noChangeAspect="1"/>
            </p:cNvGraphicFramePr>
            <p:nvPr/>
          </p:nvGraphicFramePr>
          <p:xfrm>
            <a:off x="4368" y="1392"/>
            <a:ext cx="199" cy="240"/>
          </p:xfrm>
          <a:graphic>
            <a:graphicData uri="http://schemas.openxmlformats.org/presentationml/2006/ole">
              <mc:AlternateContent xmlns:mc="http://schemas.openxmlformats.org/markup-compatibility/2006">
                <mc:Choice xmlns:v="urn:schemas-microsoft-com:vml" Requires="v">
                  <p:oleObj name="公式" r:id="rId10" imgW="88964" imgH="114300" progId="Equation.3">
                    <p:embed/>
                  </p:oleObj>
                </mc:Choice>
                <mc:Fallback>
                  <p:oleObj name="公式" r:id="rId10" imgW="88964" imgH="114300" progId="Equation.3">
                    <p:embed/>
                    <p:pic>
                      <p:nvPicPr>
                        <p:cNvPr id="52254" name="Object 33">
                          <a:extLst>
                            <a:ext uri="{FF2B5EF4-FFF2-40B4-BE49-F238E27FC236}">
                              <a16:creationId xmlns:a16="http://schemas.microsoft.com/office/drawing/2014/main" id="{D7A2E47C-F6D4-A234-9806-DCAD71ECCF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8" y="1392"/>
                          <a:ext cx="19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7" name="Object 43">
            <a:extLst>
              <a:ext uri="{FF2B5EF4-FFF2-40B4-BE49-F238E27FC236}">
                <a16:creationId xmlns:a16="http://schemas.microsoft.com/office/drawing/2014/main" id="{FD2B3C42-1C54-C1B8-0E08-FF2CABA7BD57}"/>
              </a:ext>
            </a:extLst>
          </p:cNvPr>
          <p:cNvGraphicFramePr>
            <a:graphicFrameLocks noChangeAspect="1"/>
          </p:cNvGraphicFramePr>
          <p:nvPr>
            <p:extLst>
              <p:ext uri="{D42A27DB-BD31-4B8C-83A1-F6EECF244321}">
                <p14:modId xmlns:p14="http://schemas.microsoft.com/office/powerpoint/2010/main" val="57462203"/>
              </p:ext>
            </p:extLst>
          </p:nvPr>
        </p:nvGraphicFramePr>
        <p:xfrm>
          <a:off x="2214795" y="3140588"/>
          <a:ext cx="1466203" cy="1048335"/>
        </p:xfrm>
        <a:graphic>
          <a:graphicData uri="http://schemas.openxmlformats.org/presentationml/2006/ole">
            <mc:AlternateContent xmlns:mc="http://schemas.openxmlformats.org/markup-compatibility/2006">
              <mc:Choice xmlns:v="urn:schemas-microsoft-com:vml" Requires="v">
                <p:oleObj r:id="rId12" imgW="495244" imgH="342900" progId="Equation.3">
                  <p:embed/>
                </p:oleObj>
              </mc:Choice>
              <mc:Fallback>
                <p:oleObj r:id="rId12" imgW="495244" imgH="342900" progId="Equation.3">
                  <p:embed/>
                  <p:pic>
                    <p:nvPicPr>
                      <p:cNvPr id="37" name="Object 43">
                        <a:extLst>
                          <a:ext uri="{FF2B5EF4-FFF2-40B4-BE49-F238E27FC236}">
                            <a16:creationId xmlns:a16="http://schemas.microsoft.com/office/drawing/2014/main" id="{FD2B3C42-1C54-C1B8-0E08-FF2CABA7BD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4795" y="3140588"/>
                        <a:ext cx="1466203" cy="1048335"/>
                      </a:xfrm>
                      <a:prstGeom prst="rect">
                        <a:avLst/>
                      </a:prstGeom>
                      <a:noFill/>
                      <a:ln>
                        <a:noFill/>
                      </a:ln>
                    </p:spPr>
                  </p:pic>
                </p:oleObj>
              </mc:Fallback>
            </mc:AlternateContent>
          </a:graphicData>
        </a:graphic>
      </p:graphicFrame>
      <p:sp>
        <p:nvSpPr>
          <p:cNvPr id="52233" name="灯片编号占位符 2">
            <a:extLst>
              <a:ext uri="{FF2B5EF4-FFF2-40B4-BE49-F238E27FC236}">
                <a16:creationId xmlns:a16="http://schemas.microsoft.com/office/drawing/2014/main" id="{17EFE374-26FD-DA74-CD2F-AF95217CBD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06F2C9B6-B92C-49F8-8B1B-707D1B60E870}" type="slidenum">
              <a:rPr kumimoji="0" lang="en-US" altLang="zh-CN" sz="1400"/>
              <a:pPr/>
              <a:t>31</a:t>
            </a:fld>
            <a:endParaRPr kumimoji="0" lang="en-US" altLang="zh-CN" sz="1400"/>
          </a:p>
        </p:txBody>
      </p:sp>
      <p:grpSp>
        <p:nvGrpSpPr>
          <p:cNvPr id="38" name="Group 1118">
            <a:extLst>
              <a:ext uri="{FF2B5EF4-FFF2-40B4-BE49-F238E27FC236}">
                <a16:creationId xmlns:a16="http://schemas.microsoft.com/office/drawing/2014/main" id="{486298EA-ACA6-4F43-95C6-85FE606A8820}"/>
              </a:ext>
            </a:extLst>
          </p:cNvPr>
          <p:cNvGrpSpPr>
            <a:grpSpLocks/>
          </p:cNvGrpSpPr>
          <p:nvPr/>
        </p:nvGrpSpPr>
        <p:grpSpPr bwMode="auto">
          <a:xfrm>
            <a:off x="635871" y="5125542"/>
            <a:ext cx="6691686" cy="1195388"/>
            <a:chOff x="675" y="2834"/>
            <a:chExt cx="3661" cy="753"/>
          </a:xfrm>
        </p:grpSpPr>
        <p:sp>
          <p:nvSpPr>
            <p:cNvPr id="39" name="Text Box 1030">
              <a:extLst>
                <a:ext uri="{FF2B5EF4-FFF2-40B4-BE49-F238E27FC236}">
                  <a16:creationId xmlns:a16="http://schemas.microsoft.com/office/drawing/2014/main" id="{D3F6FE51-25E6-45B0-9A06-FF3E35C173E0}"/>
                </a:ext>
              </a:extLst>
            </p:cNvPr>
            <p:cNvSpPr txBox="1">
              <a:spLocks noChangeArrowheads="1"/>
            </p:cNvSpPr>
            <p:nvPr/>
          </p:nvSpPr>
          <p:spPr bwMode="auto">
            <a:xfrm>
              <a:off x="675" y="3075"/>
              <a:ext cx="17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磁场能量密度为 </a:t>
              </a:r>
            </a:p>
          </p:txBody>
        </p:sp>
        <p:graphicFrame>
          <p:nvGraphicFramePr>
            <p:cNvPr id="40" name="Object 1112">
              <a:extLst>
                <a:ext uri="{FF2B5EF4-FFF2-40B4-BE49-F238E27FC236}">
                  <a16:creationId xmlns:a16="http://schemas.microsoft.com/office/drawing/2014/main" id="{A48477FD-3B85-4A88-BC0E-67CA6D237B18}"/>
                </a:ext>
              </a:extLst>
            </p:cNvPr>
            <p:cNvGraphicFramePr>
              <a:graphicFrameLocks noChangeAspect="1"/>
            </p:cNvGraphicFramePr>
            <p:nvPr>
              <p:extLst>
                <p:ext uri="{D42A27DB-BD31-4B8C-83A1-F6EECF244321}">
                  <p14:modId xmlns:p14="http://schemas.microsoft.com/office/powerpoint/2010/main" val="3737195801"/>
                </p:ext>
              </p:extLst>
            </p:nvPr>
          </p:nvGraphicFramePr>
          <p:xfrm>
            <a:off x="2055" y="2834"/>
            <a:ext cx="2281" cy="753"/>
          </p:xfrm>
          <a:graphic>
            <a:graphicData uri="http://schemas.openxmlformats.org/presentationml/2006/ole">
              <mc:AlternateContent xmlns:mc="http://schemas.openxmlformats.org/markup-compatibility/2006">
                <mc:Choice xmlns:v="urn:schemas-microsoft-com:vml" Requires="v">
                  <p:oleObj name="Equation" r:id="rId14" imgW="1390644" imgH="361980" progId="Equation.DSMT4">
                    <p:embed/>
                  </p:oleObj>
                </mc:Choice>
                <mc:Fallback>
                  <p:oleObj name="Equation" r:id="rId14" imgW="1390644" imgH="361980" progId="Equation.DSMT4">
                    <p:embed/>
                    <p:pic>
                      <p:nvPicPr>
                        <p:cNvPr id="53260" name="Object 1112">
                          <a:extLst>
                            <a:ext uri="{FF2B5EF4-FFF2-40B4-BE49-F238E27FC236}">
                              <a16:creationId xmlns:a16="http://schemas.microsoft.com/office/drawing/2014/main" id="{D4792CF1-704E-3556-98F4-ED1EB3DBB65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5" y="2834"/>
                          <a:ext cx="2281" cy="753"/>
                        </a:xfrm>
                        <a:prstGeom prst="rect">
                          <a:avLst/>
                        </a:prstGeom>
                        <a:noFill/>
                        <a:ln>
                          <a:noFill/>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nodeType="withGroup">
                            <p:stCondLst>
                              <p:cond delay="0"/>
                            </p:stCondLst>
                            <p:childTnLst>
                              <p:par>
                                <p:cTn id="8" presetID="1" presetClass="entr" presetSubtype="0" fill="hold"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63">
            <a:extLst>
              <a:ext uri="{FF2B5EF4-FFF2-40B4-BE49-F238E27FC236}">
                <a16:creationId xmlns:a16="http://schemas.microsoft.com/office/drawing/2014/main" id="{012723C1-3BD5-8FB3-D8A2-30CC19DAEF5A}"/>
              </a:ext>
            </a:extLst>
          </p:cNvPr>
          <p:cNvSpPr txBox="1">
            <a:spLocks noChangeArrowheads="1"/>
          </p:cNvSpPr>
          <p:nvPr/>
        </p:nvSpPr>
        <p:spPr bwMode="auto">
          <a:xfrm>
            <a:off x="306499" y="5932548"/>
            <a:ext cx="6796922" cy="46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电缆自感只决定于自身结构和所充磁介质磁导率</a:t>
            </a:r>
          </a:p>
        </p:txBody>
      </p:sp>
      <p:sp>
        <p:nvSpPr>
          <p:cNvPr id="54276" name="Text Box 1026">
            <a:extLst>
              <a:ext uri="{FF2B5EF4-FFF2-40B4-BE49-F238E27FC236}">
                <a16:creationId xmlns:a16="http://schemas.microsoft.com/office/drawing/2014/main" id="{2EDD02A0-FCD4-F432-3EFB-44FC40AD46D8}"/>
              </a:ext>
            </a:extLst>
          </p:cNvPr>
          <p:cNvSpPr txBox="1">
            <a:spLocks noChangeArrowheads="1"/>
          </p:cNvSpPr>
          <p:nvPr/>
        </p:nvSpPr>
        <p:spPr bwMode="auto">
          <a:xfrm>
            <a:off x="361266" y="4865838"/>
            <a:ext cx="3600450" cy="46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单位长度电缆自感 </a:t>
            </a:r>
          </a:p>
        </p:txBody>
      </p:sp>
      <p:graphicFrame>
        <p:nvGraphicFramePr>
          <p:cNvPr id="54277" name="Object 1114">
            <a:extLst>
              <a:ext uri="{FF2B5EF4-FFF2-40B4-BE49-F238E27FC236}">
                <a16:creationId xmlns:a16="http://schemas.microsoft.com/office/drawing/2014/main" id="{5123D0E9-80D4-2309-D9DA-0AD7EA6380E7}"/>
              </a:ext>
            </a:extLst>
          </p:cNvPr>
          <p:cNvGraphicFramePr>
            <a:graphicFrameLocks noChangeAspect="1"/>
          </p:cNvGraphicFramePr>
          <p:nvPr>
            <p:extLst>
              <p:ext uri="{D42A27DB-BD31-4B8C-83A1-F6EECF244321}">
                <p14:modId xmlns:p14="http://schemas.microsoft.com/office/powerpoint/2010/main" val="3017212657"/>
              </p:ext>
            </p:extLst>
          </p:nvPr>
        </p:nvGraphicFramePr>
        <p:xfrm>
          <a:off x="3286595" y="3388831"/>
          <a:ext cx="3544888" cy="1223595"/>
        </p:xfrm>
        <a:graphic>
          <a:graphicData uri="http://schemas.openxmlformats.org/presentationml/2006/ole">
            <mc:AlternateContent xmlns:mc="http://schemas.openxmlformats.org/markup-compatibility/2006">
              <mc:Choice xmlns:v="urn:schemas-microsoft-com:vml" Requires="v">
                <p:oleObj name="Equation" r:id="rId2" imgW="1327073" imgH="425520" progId="Equation.3">
                  <p:embed/>
                </p:oleObj>
              </mc:Choice>
              <mc:Fallback>
                <p:oleObj name="Equation" r:id="rId2" imgW="1327073" imgH="425520" progId="Equation.3">
                  <p:embed/>
                  <p:pic>
                    <p:nvPicPr>
                      <p:cNvPr id="54277" name="Object 1114">
                        <a:extLst>
                          <a:ext uri="{FF2B5EF4-FFF2-40B4-BE49-F238E27FC236}">
                            <a16:creationId xmlns:a16="http://schemas.microsoft.com/office/drawing/2014/main" id="{5123D0E9-80D4-2309-D9DA-0AD7EA638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595" y="3388831"/>
                        <a:ext cx="3544888" cy="1223595"/>
                      </a:xfrm>
                      <a:prstGeom prst="rect">
                        <a:avLst/>
                      </a:prstGeom>
                      <a:noFill/>
                      <a:ln>
                        <a:noFill/>
                      </a:ln>
                    </p:spPr>
                  </p:pic>
                </p:oleObj>
              </mc:Fallback>
            </mc:AlternateContent>
          </a:graphicData>
        </a:graphic>
      </p:graphicFrame>
      <p:graphicFrame>
        <p:nvGraphicFramePr>
          <p:cNvPr id="10" name="Object 1116">
            <a:extLst>
              <a:ext uri="{FF2B5EF4-FFF2-40B4-BE49-F238E27FC236}">
                <a16:creationId xmlns:a16="http://schemas.microsoft.com/office/drawing/2014/main" id="{1239E666-2BF2-B512-6906-BD5353646480}"/>
              </a:ext>
            </a:extLst>
          </p:cNvPr>
          <p:cNvGraphicFramePr>
            <a:graphicFrameLocks noChangeAspect="1"/>
          </p:cNvGraphicFramePr>
          <p:nvPr>
            <p:extLst>
              <p:ext uri="{D42A27DB-BD31-4B8C-83A1-F6EECF244321}">
                <p14:modId xmlns:p14="http://schemas.microsoft.com/office/powerpoint/2010/main" val="486308279"/>
              </p:ext>
            </p:extLst>
          </p:nvPr>
        </p:nvGraphicFramePr>
        <p:xfrm>
          <a:off x="3245681" y="4576241"/>
          <a:ext cx="3356756" cy="1191194"/>
        </p:xfrm>
        <a:graphic>
          <a:graphicData uri="http://schemas.openxmlformats.org/presentationml/2006/ole">
            <mc:AlternateContent xmlns:mc="http://schemas.openxmlformats.org/markup-compatibility/2006">
              <mc:Choice xmlns:v="urn:schemas-microsoft-com:vml" Requires="v">
                <p:oleObj name="Equation" r:id="rId4" imgW="1187504" imgH="400140" progId="Equation.3">
                  <p:embed/>
                </p:oleObj>
              </mc:Choice>
              <mc:Fallback>
                <p:oleObj name="Equation" r:id="rId4" imgW="1187504" imgH="400140" progId="Equation.3">
                  <p:embed/>
                  <p:pic>
                    <p:nvPicPr>
                      <p:cNvPr id="10" name="Object 1116">
                        <a:extLst>
                          <a:ext uri="{FF2B5EF4-FFF2-40B4-BE49-F238E27FC236}">
                            <a16:creationId xmlns:a16="http://schemas.microsoft.com/office/drawing/2014/main" id="{1239E666-2BF2-B512-6906-BD5353646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681" y="4576241"/>
                        <a:ext cx="3356756" cy="1191194"/>
                      </a:xfrm>
                      <a:prstGeom prst="rect">
                        <a:avLst/>
                      </a:prstGeom>
                      <a:noFill/>
                      <a:ln>
                        <a:noFill/>
                      </a:ln>
                    </p:spPr>
                  </p:pic>
                </p:oleObj>
              </mc:Fallback>
            </mc:AlternateContent>
          </a:graphicData>
        </a:graphic>
      </p:graphicFrame>
      <p:sp>
        <p:nvSpPr>
          <p:cNvPr id="54279" name="Text Box 1070">
            <a:extLst>
              <a:ext uri="{FF2B5EF4-FFF2-40B4-BE49-F238E27FC236}">
                <a16:creationId xmlns:a16="http://schemas.microsoft.com/office/drawing/2014/main" id="{C34F61B0-B3D4-D827-B5ED-201D9064B184}"/>
              </a:ext>
            </a:extLst>
          </p:cNvPr>
          <p:cNvSpPr txBox="1">
            <a:spLocks noChangeArrowheads="1"/>
          </p:cNvSpPr>
          <p:nvPr/>
        </p:nvSpPr>
        <p:spPr bwMode="auto">
          <a:xfrm>
            <a:off x="361266" y="446087"/>
            <a:ext cx="7750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长度为</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的一段电缆所储存的磁场能量为： </a:t>
            </a:r>
          </a:p>
        </p:txBody>
      </p:sp>
      <p:graphicFrame>
        <p:nvGraphicFramePr>
          <p:cNvPr id="54280" name="Object 1119">
            <a:extLst>
              <a:ext uri="{FF2B5EF4-FFF2-40B4-BE49-F238E27FC236}">
                <a16:creationId xmlns:a16="http://schemas.microsoft.com/office/drawing/2014/main" id="{80C6AA6A-E68E-4D24-A47C-237186BFE01D}"/>
              </a:ext>
            </a:extLst>
          </p:cNvPr>
          <p:cNvGraphicFramePr>
            <a:graphicFrameLocks noChangeAspect="1"/>
          </p:cNvGraphicFramePr>
          <p:nvPr>
            <p:extLst>
              <p:ext uri="{D42A27DB-BD31-4B8C-83A1-F6EECF244321}">
                <p14:modId xmlns:p14="http://schemas.microsoft.com/office/powerpoint/2010/main" val="441987356"/>
              </p:ext>
            </p:extLst>
          </p:nvPr>
        </p:nvGraphicFramePr>
        <p:xfrm>
          <a:off x="673157" y="1172405"/>
          <a:ext cx="3143193" cy="852487"/>
        </p:xfrm>
        <a:graphic>
          <a:graphicData uri="http://schemas.openxmlformats.org/presentationml/2006/ole">
            <mc:AlternateContent xmlns:mc="http://schemas.openxmlformats.org/markup-compatibility/2006">
              <mc:Choice xmlns:v="urn:schemas-microsoft-com:vml" Requires="v">
                <p:oleObj name="Equation" r:id="rId6" imgW="1130040" imgH="304560" progId="Equation.DSMT4">
                  <p:embed/>
                </p:oleObj>
              </mc:Choice>
              <mc:Fallback>
                <p:oleObj name="Equation" r:id="rId6" imgW="1130040" imgH="304560" progId="Equation.DSMT4">
                  <p:embed/>
                  <p:pic>
                    <p:nvPicPr>
                      <p:cNvPr id="54280" name="Object 1119">
                        <a:extLst>
                          <a:ext uri="{FF2B5EF4-FFF2-40B4-BE49-F238E27FC236}">
                            <a16:creationId xmlns:a16="http://schemas.microsoft.com/office/drawing/2014/main" id="{80C6AA6A-E68E-4D24-A47C-237186BFE01D}"/>
                          </a:ext>
                        </a:extLst>
                      </p:cNvPr>
                      <p:cNvPicPr>
                        <a:picLocks noChangeAspect="1" noChangeArrowheads="1"/>
                      </p:cNvPicPr>
                      <p:nvPr/>
                    </p:nvPicPr>
                    <p:blipFill>
                      <a:blip r:embed="rId7"/>
                      <a:srcRect/>
                      <a:stretch>
                        <a:fillRect/>
                      </a:stretch>
                    </p:blipFill>
                    <p:spPr bwMode="auto">
                      <a:xfrm>
                        <a:off x="673157" y="1172405"/>
                        <a:ext cx="3143193" cy="852487"/>
                      </a:xfrm>
                      <a:prstGeom prst="rect">
                        <a:avLst/>
                      </a:prstGeom>
                      <a:noFill/>
                      <a:ln>
                        <a:noFill/>
                      </a:ln>
                    </p:spPr>
                  </p:pic>
                </p:oleObj>
              </mc:Fallback>
            </mc:AlternateContent>
          </a:graphicData>
        </a:graphic>
      </p:graphicFrame>
      <p:sp>
        <p:nvSpPr>
          <p:cNvPr id="54281" name="Rectangle 1123">
            <a:extLst>
              <a:ext uri="{FF2B5EF4-FFF2-40B4-BE49-F238E27FC236}">
                <a16:creationId xmlns:a16="http://schemas.microsoft.com/office/drawing/2014/main" id="{C8214DB2-346A-5C86-2FFD-2BCC659D712A}"/>
              </a:ext>
            </a:extLst>
          </p:cNvPr>
          <p:cNvSpPr>
            <a:spLocks noChangeArrowheads="1"/>
          </p:cNvSpPr>
          <p:nvPr/>
        </p:nvSpPr>
        <p:spPr bwMode="auto">
          <a:xfrm>
            <a:off x="361266" y="3435506"/>
            <a:ext cx="2738315"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单位长度电缆所储存的磁场能量为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53258" name="灯片编号占位符 2">
            <a:extLst>
              <a:ext uri="{FF2B5EF4-FFF2-40B4-BE49-F238E27FC236}">
                <a16:creationId xmlns:a16="http://schemas.microsoft.com/office/drawing/2014/main" id="{6931E031-D129-7575-0C17-C7C418AF7C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1D261A4A-EC75-4170-A2F8-9C10252304D2}" type="slidenum">
              <a:rPr kumimoji="0" lang="en-US" altLang="zh-CN" sz="1400"/>
              <a:pPr/>
              <a:t>32</a:t>
            </a:fld>
            <a:endParaRPr kumimoji="0" lang="en-US" altLang="zh-CN" sz="1400"/>
          </a:p>
        </p:txBody>
      </p:sp>
      <p:graphicFrame>
        <p:nvGraphicFramePr>
          <p:cNvPr id="13" name="Object 1119">
            <a:extLst>
              <a:ext uri="{FF2B5EF4-FFF2-40B4-BE49-F238E27FC236}">
                <a16:creationId xmlns:a16="http://schemas.microsoft.com/office/drawing/2014/main" id="{E5DE189C-8666-4EDB-B9B8-CE79C4DB7863}"/>
              </a:ext>
            </a:extLst>
          </p:cNvPr>
          <p:cNvGraphicFramePr>
            <a:graphicFrameLocks noChangeAspect="1"/>
          </p:cNvGraphicFramePr>
          <p:nvPr>
            <p:extLst>
              <p:ext uri="{D42A27DB-BD31-4B8C-83A1-F6EECF244321}">
                <p14:modId xmlns:p14="http://schemas.microsoft.com/office/powerpoint/2010/main" val="3976498126"/>
              </p:ext>
            </p:extLst>
          </p:nvPr>
        </p:nvGraphicFramePr>
        <p:xfrm>
          <a:off x="1270447" y="2099877"/>
          <a:ext cx="4869556" cy="1156242"/>
        </p:xfrm>
        <a:graphic>
          <a:graphicData uri="http://schemas.openxmlformats.org/presentationml/2006/ole">
            <mc:AlternateContent xmlns:mc="http://schemas.openxmlformats.org/markup-compatibility/2006">
              <mc:Choice xmlns:v="urn:schemas-microsoft-com:vml" Requires="v">
                <p:oleObj name="Equation" r:id="rId8" imgW="1777680" imgH="419040" progId="Equation.DSMT4">
                  <p:embed/>
                </p:oleObj>
              </mc:Choice>
              <mc:Fallback>
                <p:oleObj name="Equation" r:id="rId8" imgW="1777680" imgH="419040" progId="Equation.DSMT4">
                  <p:embed/>
                  <p:pic>
                    <p:nvPicPr>
                      <p:cNvPr id="54280" name="Object 1119">
                        <a:extLst>
                          <a:ext uri="{FF2B5EF4-FFF2-40B4-BE49-F238E27FC236}">
                            <a16:creationId xmlns:a16="http://schemas.microsoft.com/office/drawing/2014/main" id="{80C6AA6A-E68E-4D24-A47C-237186BFE01D}"/>
                          </a:ext>
                        </a:extLst>
                      </p:cNvPr>
                      <p:cNvPicPr>
                        <a:picLocks noChangeAspect="1" noChangeArrowheads="1"/>
                      </p:cNvPicPr>
                      <p:nvPr/>
                    </p:nvPicPr>
                    <p:blipFill>
                      <a:blip r:embed="rId9"/>
                      <a:srcRect/>
                      <a:stretch>
                        <a:fillRect/>
                      </a:stretch>
                    </p:blipFill>
                    <p:spPr bwMode="auto">
                      <a:xfrm>
                        <a:off x="1270447" y="2099877"/>
                        <a:ext cx="4869556" cy="1156242"/>
                      </a:xfrm>
                      <a:prstGeom prst="rect">
                        <a:avLst/>
                      </a:prstGeom>
                      <a:noFill/>
                      <a:ln>
                        <a:noFill/>
                      </a:ln>
                    </p:spPr>
                  </p:pic>
                </p:oleObj>
              </mc:Fallback>
            </mc:AlternateContent>
          </a:graphicData>
        </a:graphic>
      </p:graphicFrame>
      <p:grpSp>
        <p:nvGrpSpPr>
          <p:cNvPr id="34" name="Group 12">
            <a:extLst>
              <a:ext uri="{FF2B5EF4-FFF2-40B4-BE49-F238E27FC236}">
                <a16:creationId xmlns:a16="http://schemas.microsoft.com/office/drawing/2014/main" id="{D605E5F0-3D14-4CCE-B3DD-2133456C3BFD}"/>
              </a:ext>
            </a:extLst>
          </p:cNvPr>
          <p:cNvGrpSpPr>
            <a:grpSpLocks/>
          </p:cNvGrpSpPr>
          <p:nvPr/>
        </p:nvGrpSpPr>
        <p:grpSpPr bwMode="auto">
          <a:xfrm>
            <a:off x="7035510" y="107432"/>
            <a:ext cx="1739900" cy="2767013"/>
            <a:chOff x="4182" y="408"/>
            <a:chExt cx="1096" cy="1743"/>
          </a:xfrm>
        </p:grpSpPr>
        <p:sp>
          <p:nvSpPr>
            <p:cNvPr id="35" name="Rectangle 13">
              <a:extLst>
                <a:ext uri="{FF2B5EF4-FFF2-40B4-BE49-F238E27FC236}">
                  <a16:creationId xmlns:a16="http://schemas.microsoft.com/office/drawing/2014/main" id="{26CCF914-1BB0-4C49-9C0C-2ADC251E864A}"/>
                </a:ext>
              </a:extLst>
            </p:cNvPr>
            <p:cNvSpPr>
              <a:spLocks noChangeArrowheads="1"/>
            </p:cNvSpPr>
            <p:nvPr/>
          </p:nvSpPr>
          <p:spPr bwMode="auto">
            <a:xfrm>
              <a:off x="4896" y="1014"/>
              <a:ext cx="131" cy="912"/>
            </a:xfrm>
            <a:prstGeom prst="rect">
              <a:avLst/>
            </a:prstGeom>
            <a:solidFill>
              <a:srgbClr val="33CC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Rectangle 14">
              <a:extLst>
                <a:ext uri="{FF2B5EF4-FFF2-40B4-BE49-F238E27FC236}">
                  <a16:creationId xmlns:a16="http://schemas.microsoft.com/office/drawing/2014/main" id="{3F3889FF-F81C-4428-B2B3-C174B12BB79F}"/>
                </a:ext>
              </a:extLst>
            </p:cNvPr>
            <p:cNvSpPr>
              <a:spLocks noChangeArrowheads="1"/>
            </p:cNvSpPr>
            <p:nvPr/>
          </p:nvSpPr>
          <p:spPr bwMode="auto">
            <a:xfrm>
              <a:off x="4197" y="1050"/>
              <a:ext cx="177" cy="912"/>
            </a:xfrm>
            <a:prstGeom prst="rect">
              <a:avLst/>
            </a:prstGeom>
            <a:solidFill>
              <a:srgbClr val="33CC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37" name="Object 15">
              <a:extLst>
                <a:ext uri="{FF2B5EF4-FFF2-40B4-BE49-F238E27FC236}">
                  <a16:creationId xmlns:a16="http://schemas.microsoft.com/office/drawing/2014/main" id="{8A81F226-6C99-4F53-B2FF-ED4B24C8030F}"/>
                </a:ext>
              </a:extLst>
            </p:cNvPr>
            <p:cNvGraphicFramePr>
              <a:graphicFrameLocks noChangeAspect="1"/>
            </p:cNvGraphicFramePr>
            <p:nvPr/>
          </p:nvGraphicFramePr>
          <p:xfrm>
            <a:off x="5079" y="1488"/>
            <a:ext cx="199" cy="240"/>
          </p:xfrm>
          <a:graphic>
            <a:graphicData uri="http://schemas.openxmlformats.org/presentationml/2006/ole">
              <mc:AlternateContent xmlns:mc="http://schemas.openxmlformats.org/markup-compatibility/2006">
                <mc:Choice xmlns:v="urn:schemas-microsoft-com:vml" Requires="v">
                  <p:oleObj name="公式" r:id="rId10" imgW="88964" imgH="114300" progId="Equation.3">
                    <p:embed/>
                  </p:oleObj>
                </mc:Choice>
                <mc:Fallback>
                  <p:oleObj name="公式" r:id="rId10" imgW="88964" imgH="114300" progId="Equation.3">
                    <p:embed/>
                    <p:pic>
                      <p:nvPicPr>
                        <p:cNvPr id="52242" name="Object 15">
                          <a:extLst>
                            <a:ext uri="{FF2B5EF4-FFF2-40B4-BE49-F238E27FC236}">
                              <a16:creationId xmlns:a16="http://schemas.microsoft.com/office/drawing/2014/main" id="{9FA10090-5978-9423-EDE1-40A6F9E004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9" y="1488"/>
                          <a:ext cx="19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AutoShape 16">
              <a:extLst>
                <a:ext uri="{FF2B5EF4-FFF2-40B4-BE49-F238E27FC236}">
                  <a16:creationId xmlns:a16="http://schemas.microsoft.com/office/drawing/2014/main" id="{C3948311-90F8-4722-BE57-1846CA725AD9}"/>
                </a:ext>
              </a:extLst>
            </p:cNvPr>
            <p:cNvSpPr>
              <a:spLocks noChangeArrowheads="1"/>
            </p:cNvSpPr>
            <p:nvPr/>
          </p:nvSpPr>
          <p:spPr bwMode="auto">
            <a:xfrm>
              <a:off x="4200" y="1731"/>
              <a:ext cx="840" cy="4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38100">
              <a:solidFill>
                <a:srgbClr val="0000FF"/>
              </a:solidFill>
              <a:round/>
              <a:headEnd/>
              <a:tailEnd/>
            </a:ln>
          </p:spPr>
          <p:txBody>
            <a:bodyPr wrap="none" anchor="ctr"/>
            <a:lstStyle/>
            <a:p>
              <a:endParaRPr lang="zh-CN" altLang="en-US"/>
            </a:p>
          </p:txBody>
        </p:sp>
        <p:sp>
          <p:nvSpPr>
            <p:cNvPr id="39" name="Line 17">
              <a:extLst>
                <a:ext uri="{FF2B5EF4-FFF2-40B4-BE49-F238E27FC236}">
                  <a16:creationId xmlns:a16="http://schemas.microsoft.com/office/drawing/2014/main" id="{2545C044-946E-4881-97E3-530788031C99}"/>
                </a:ext>
              </a:extLst>
            </p:cNvPr>
            <p:cNvSpPr>
              <a:spLocks noChangeShapeType="1"/>
            </p:cNvSpPr>
            <p:nvPr/>
          </p:nvSpPr>
          <p:spPr bwMode="auto">
            <a:xfrm>
              <a:off x="4191" y="978"/>
              <a:ext cx="0" cy="96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8">
              <a:extLst>
                <a:ext uri="{FF2B5EF4-FFF2-40B4-BE49-F238E27FC236}">
                  <a16:creationId xmlns:a16="http://schemas.microsoft.com/office/drawing/2014/main" id="{7EF42A1E-4749-4AF7-8B5E-B0BEDE7F987E}"/>
                </a:ext>
              </a:extLst>
            </p:cNvPr>
            <p:cNvSpPr>
              <a:spLocks noChangeShapeType="1"/>
            </p:cNvSpPr>
            <p:nvPr/>
          </p:nvSpPr>
          <p:spPr bwMode="auto">
            <a:xfrm>
              <a:off x="5031" y="918"/>
              <a:ext cx="0" cy="102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9">
              <a:extLst>
                <a:ext uri="{FF2B5EF4-FFF2-40B4-BE49-F238E27FC236}">
                  <a16:creationId xmlns:a16="http://schemas.microsoft.com/office/drawing/2014/main" id="{CEA7BB00-A0A2-4F89-B3DD-75B7AD9960A4}"/>
                </a:ext>
              </a:extLst>
            </p:cNvPr>
            <p:cNvSpPr>
              <a:spLocks noChangeShapeType="1"/>
            </p:cNvSpPr>
            <p:nvPr/>
          </p:nvSpPr>
          <p:spPr bwMode="auto">
            <a:xfrm>
              <a:off x="4344" y="960"/>
              <a:ext cx="0" cy="96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20">
              <a:extLst>
                <a:ext uri="{FF2B5EF4-FFF2-40B4-BE49-F238E27FC236}">
                  <a16:creationId xmlns:a16="http://schemas.microsoft.com/office/drawing/2014/main" id="{FA49DBFA-5960-414D-BADF-51E212236C8B}"/>
                </a:ext>
              </a:extLst>
            </p:cNvPr>
            <p:cNvSpPr>
              <a:spLocks noChangeShapeType="1"/>
            </p:cNvSpPr>
            <p:nvPr/>
          </p:nvSpPr>
          <p:spPr bwMode="auto">
            <a:xfrm>
              <a:off x="4896" y="978"/>
              <a:ext cx="0" cy="102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21">
              <a:extLst>
                <a:ext uri="{FF2B5EF4-FFF2-40B4-BE49-F238E27FC236}">
                  <a16:creationId xmlns:a16="http://schemas.microsoft.com/office/drawing/2014/main" id="{78725276-6511-4F0D-BB26-BBD325B3EE35}"/>
                </a:ext>
              </a:extLst>
            </p:cNvPr>
            <p:cNvSpPr>
              <a:spLocks noChangeShapeType="1"/>
            </p:cNvSpPr>
            <p:nvPr/>
          </p:nvSpPr>
          <p:spPr bwMode="auto">
            <a:xfrm flipV="1">
              <a:off x="4368" y="1278"/>
              <a:ext cx="0" cy="36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22">
              <a:extLst>
                <a:ext uri="{FF2B5EF4-FFF2-40B4-BE49-F238E27FC236}">
                  <a16:creationId xmlns:a16="http://schemas.microsoft.com/office/drawing/2014/main" id="{999E391E-847A-45C4-9C72-DD61A75C18FE}"/>
                </a:ext>
              </a:extLst>
            </p:cNvPr>
            <p:cNvSpPr>
              <a:spLocks noChangeShapeType="1"/>
            </p:cNvSpPr>
            <p:nvPr/>
          </p:nvSpPr>
          <p:spPr bwMode="auto">
            <a:xfrm>
              <a:off x="5031" y="1506"/>
              <a:ext cx="0" cy="30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AutoShape 23">
              <a:extLst>
                <a:ext uri="{FF2B5EF4-FFF2-40B4-BE49-F238E27FC236}">
                  <a16:creationId xmlns:a16="http://schemas.microsoft.com/office/drawing/2014/main" id="{D4DF4AA7-6E2B-46D0-8E85-6D63285B6435}"/>
                </a:ext>
              </a:extLst>
            </p:cNvPr>
            <p:cNvSpPr>
              <a:spLocks noChangeArrowheads="1"/>
            </p:cNvSpPr>
            <p:nvPr/>
          </p:nvSpPr>
          <p:spPr bwMode="auto">
            <a:xfrm>
              <a:off x="4182" y="720"/>
              <a:ext cx="840" cy="4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38100">
              <a:solidFill>
                <a:srgbClr val="0000FF"/>
              </a:solidFill>
              <a:round/>
              <a:headEnd/>
              <a:tailEnd/>
            </a:ln>
          </p:spPr>
          <p:txBody>
            <a:bodyPr wrap="none" anchor="ctr"/>
            <a:lstStyle/>
            <a:p>
              <a:endParaRPr lang="zh-CN" altLang="en-US"/>
            </a:p>
          </p:txBody>
        </p:sp>
        <p:grpSp>
          <p:nvGrpSpPr>
            <p:cNvPr id="47" name="Group 27">
              <a:extLst>
                <a:ext uri="{FF2B5EF4-FFF2-40B4-BE49-F238E27FC236}">
                  <a16:creationId xmlns:a16="http://schemas.microsoft.com/office/drawing/2014/main" id="{302D8D0F-4596-4343-95DC-0294899E0C4D}"/>
                </a:ext>
              </a:extLst>
            </p:cNvPr>
            <p:cNvGrpSpPr>
              <a:grpSpLocks/>
            </p:cNvGrpSpPr>
            <p:nvPr/>
          </p:nvGrpSpPr>
          <p:grpSpPr bwMode="auto">
            <a:xfrm>
              <a:off x="4320" y="408"/>
              <a:ext cx="314" cy="504"/>
              <a:chOff x="4320" y="576"/>
              <a:chExt cx="314" cy="504"/>
            </a:xfrm>
          </p:grpSpPr>
          <p:graphicFrame>
            <p:nvGraphicFramePr>
              <p:cNvPr id="52" name="Object 28">
                <a:extLst>
                  <a:ext uri="{FF2B5EF4-FFF2-40B4-BE49-F238E27FC236}">
                    <a16:creationId xmlns:a16="http://schemas.microsoft.com/office/drawing/2014/main" id="{D51E5A70-CF7E-41C5-8C7A-FAA0B05FBDA8}"/>
                  </a:ext>
                </a:extLst>
              </p:cNvPr>
              <p:cNvGraphicFramePr>
                <a:graphicFrameLocks noChangeAspect="1"/>
              </p:cNvGraphicFramePr>
              <p:nvPr/>
            </p:nvGraphicFramePr>
            <p:xfrm>
              <a:off x="4368" y="576"/>
              <a:ext cx="266" cy="300"/>
            </p:xfrm>
            <a:graphic>
              <a:graphicData uri="http://schemas.openxmlformats.org/presentationml/2006/ole">
                <mc:AlternateContent xmlns:mc="http://schemas.openxmlformats.org/markup-compatibility/2006">
                  <mc:Choice xmlns:v="urn:schemas-microsoft-com:vml" Requires="v">
                    <p:oleObj name="公式" r:id="rId12" imgW="190335" imgH="215713" progId="Equation.3">
                      <p:embed/>
                    </p:oleObj>
                  </mc:Choice>
                  <mc:Fallback>
                    <p:oleObj name="公式" r:id="rId12" imgW="190335" imgH="215713" progId="Equation.3">
                      <p:embed/>
                      <p:pic>
                        <p:nvPicPr>
                          <p:cNvPr id="52257" name="Object 28">
                            <a:extLst>
                              <a:ext uri="{FF2B5EF4-FFF2-40B4-BE49-F238E27FC236}">
                                <a16:creationId xmlns:a16="http://schemas.microsoft.com/office/drawing/2014/main" id="{CDCBCBA9-C12A-7667-9737-22FEBF9F89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68" y="576"/>
                            <a:ext cx="26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29">
                <a:extLst>
                  <a:ext uri="{FF2B5EF4-FFF2-40B4-BE49-F238E27FC236}">
                    <a16:creationId xmlns:a16="http://schemas.microsoft.com/office/drawing/2014/main" id="{55F67E46-B78C-4298-B97F-1909CD0B26B6}"/>
                  </a:ext>
                </a:extLst>
              </p:cNvPr>
              <p:cNvSpPr>
                <a:spLocks noChangeShapeType="1"/>
              </p:cNvSpPr>
              <p:nvPr/>
            </p:nvSpPr>
            <p:spPr bwMode="auto">
              <a:xfrm flipH="1" flipV="1">
                <a:off x="4320" y="960"/>
                <a:ext cx="300" cy="120"/>
              </a:xfrm>
              <a:prstGeom prst="line">
                <a:avLst/>
              </a:prstGeom>
              <a:noFill/>
              <a:ln w="38100">
                <a:solidFill>
                  <a:srgbClr val="9933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8" name="Group 30">
              <a:extLst>
                <a:ext uri="{FF2B5EF4-FFF2-40B4-BE49-F238E27FC236}">
                  <a16:creationId xmlns:a16="http://schemas.microsoft.com/office/drawing/2014/main" id="{01836720-1FBE-4114-94AB-2DB1947BF2DD}"/>
                </a:ext>
              </a:extLst>
            </p:cNvPr>
            <p:cNvGrpSpPr>
              <a:grpSpLocks/>
            </p:cNvGrpSpPr>
            <p:nvPr/>
          </p:nvGrpSpPr>
          <p:grpSpPr bwMode="auto">
            <a:xfrm>
              <a:off x="4464" y="768"/>
              <a:ext cx="340" cy="300"/>
              <a:chOff x="4545" y="942"/>
              <a:chExt cx="340" cy="300"/>
            </a:xfrm>
          </p:grpSpPr>
          <p:graphicFrame>
            <p:nvGraphicFramePr>
              <p:cNvPr id="50" name="Object 31">
                <a:extLst>
                  <a:ext uri="{FF2B5EF4-FFF2-40B4-BE49-F238E27FC236}">
                    <a16:creationId xmlns:a16="http://schemas.microsoft.com/office/drawing/2014/main" id="{7431BC70-1E7C-4F54-8DBA-84AED2988A4D}"/>
                  </a:ext>
                </a:extLst>
              </p:cNvPr>
              <p:cNvGraphicFramePr>
                <a:graphicFrameLocks noChangeAspect="1"/>
              </p:cNvGraphicFramePr>
              <p:nvPr/>
            </p:nvGraphicFramePr>
            <p:xfrm>
              <a:off x="4656" y="942"/>
              <a:ext cx="229" cy="300"/>
            </p:xfrm>
            <a:graphic>
              <a:graphicData uri="http://schemas.openxmlformats.org/presentationml/2006/ole">
                <mc:AlternateContent xmlns:mc="http://schemas.openxmlformats.org/markup-compatibility/2006">
                  <mc:Choice xmlns:v="urn:schemas-microsoft-com:vml" Requires="v">
                    <p:oleObj name="公式" r:id="rId14" imgW="164885" imgH="215619" progId="Equation.3">
                      <p:embed/>
                    </p:oleObj>
                  </mc:Choice>
                  <mc:Fallback>
                    <p:oleObj name="公式" r:id="rId14" imgW="164885" imgH="215619" progId="Equation.3">
                      <p:embed/>
                      <p:pic>
                        <p:nvPicPr>
                          <p:cNvPr id="52255" name="Object 31">
                            <a:extLst>
                              <a:ext uri="{FF2B5EF4-FFF2-40B4-BE49-F238E27FC236}">
                                <a16:creationId xmlns:a16="http://schemas.microsoft.com/office/drawing/2014/main" id="{44A1EB51-85AD-5B9D-9BA9-CDC1D7E3F38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56" y="942"/>
                            <a:ext cx="229"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Freeform 32">
                <a:extLst>
                  <a:ext uri="{FF2B5EF4-FFF2-40B4-BE49-F238E27FC236}">
                    <a16:creationId xmlns:a16="http://schemas.microsoft.com/office/drawing/2014/main" id="{C67BB0F9-8902-45F3-8EA2-B35B57A995C7}"/>
                  </a:ext>
                </a:extLst>
              </p:cNvPr>
              <p:cNvSpPr>
                <a:spLocks/>
              </p:cNvSpPr>
              <p:nvPr/>
            </p:nvSpPr>
            <p:spPr bwMode="auto">
              <a:xfrm>
                <a:off x="4545" y="1088"/>
                <a:ext cx="121" cy="127"/>
              </a:xfrm>
              <a:custGeom>
                <a:avLst/>
                <a:gdLst>
                  <a:gd name="T0" fmla="*/ 121 w 121"/>
                  <a:gd name="T1" fmla="*/ 0 h 127"/>
                  <a:gd name="T2" fmla="*/ 0 w 121"/>
                  <a:gd name="T3" fmla="*/ 127 h 127"/>
                  <a:gd name="T4" fmla="*/ 0 60000 65536"/>
                  <a:gd name="T5" fmla="*/ 0 60000 65536"/>
                  <a:gd name="T6" fmla="*/ 0 w 121"/>
                  <a:gd name="T7" fmla="*/ 0 h 127"/>
                  <a:gd name="T8" fmla="*/ 121 w 121"/>
                  <a:gd name="T9" fmla="*/ 127 h 127"/>
                </a:gdLst>
                <a:ahLst/>
                <a:cxnLst>
                  <a:cxn ang="T4">
                    <a:pos x="T0" y="T1"/>
                  </a:cxn>
                  <a:cxn ang="T5">
                    <a:pos x="T2" y="T3"/>
                  </a:cxn>
                </a:cxnLst>
                <a:rect l="T6" t="T7" r="T8" b="T9"/>
                <a:pathLst>
                  <a:path w="121" h="127">
                    <a:moveTo>
                      <a:pt x="121" y="0"/>
                    </a:moveTo>
                    <a:lnTo>
                      <a:pt x="0" y="127"/>
                    </a:lnTo>
                  </a:path>
                </a:pathLst>
              </a:custGeom>
              <a:noFill/>
              <a:ln w="38100">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49" name="Object 33">
              <a:extLst>
                <a:ext uri="{FF2B5EF4-FFF2-40B4-BE49-F238E27FC236}">
                  <a16:creationId xmlns:a16="http://schemas.microsoft.com/office/drawing/2014/main" id="{A0D976B7-FA88-4720-96F1-32810A5F2A59}"/>
                </a:ext>
              </a:extLst>
            </p:cNvPr>
            <p:cNvGraphicFramePr>
              <a:graphicFrameLocks noChangeAspect="1"/>
            </p:cNvGraphicFramePr>
            <p:nvPr/>
          </p:nvGraphicFramePr>
          <p:xfrm>
            <a:off x="4368" y="1392"/>
            <a:ext cx="199" cy="240"/>
          </p:xfrm>
          <a:graphic>
            <a:graphicData uri="http://schemas.openxmlformats.org/presentationml/2006/ole">
              <mc:AlternateContent xmlns:mc="http://schemas.openxmlformats.org/markup-compatibility/2006">
                <mc:Choice xmlns:v="urn:schemas-microsoft-com:vml" Requires="v">
                  <p:oleObj name="公式" r:id="rId16" imgW="88964" imgH="114300" progId="Equation.3">
                    <p:embed/>
                  </p:oleObj>
                </mc:Choice>
                <mc:Fallback>
                  <p:oleObj name="公式" r:id="rId16" imgW="88964" imgH="114300" progId="Equation.3">
                    <p:embed/>
                    <p:pic>
                      <p:nvPicPr>
                        <p:cNvPr id="52254" name="Object 33">
                          <a:extLst>
                            <a:ext uri="{FF2B5EF4-FFF2-40B4-BE49-F238E27FC236}">
                              <a16:creationId xmlns:a16="http://schemas.microsoft.com/office/drawing/2014/main" id="{D7A2E47C-F6D4-A234-9806-DCAD71ECCF2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68" y="1392"/>
                          <a:ext cx="19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 name="Group 34">
            <a:extLst>
              <a:ext uri="{FF2B5EF4-FFF2-40B4-BE49-F238E27FC236}">
                <a16:creationId xmlns:a16="http://schemas.microsoft.com/office/drawing/2014/main" id="{179384DC-4BB8-48C1-A037-8AC5CC2AD100}"/>
              </a:ext>
            </a:extLst>
          </p:cNvPr>
          <p:cNvGrpSpPr>
            <a:grpSpLocks/>
          </p:cNvGrpSpPr>
          <p:nvPr/>
        </p:nvGrpSpPr>
        <p:grpSpPr bwMode="auto">
          <a:xfrm>
            <a:off x="8427451" y="1411563"/>
            <a:ext cx="596900" cy="877888"/>
            <a:chOff x="5040" y="1152"/>
            <a:chExt cx="376" cy="624"/>
          </a:xfrm>
        </p:grpSpPr>
        <p:sp>
          <p:nvSpPr>
            <p:cNvPr id="57" name="Line 35">
              <a:extLst>
                <a:ext uri="{FF2B5EF4-FFF2-40B4-BE49-F238E27FC236}">
                  <a16:creationId xmlns:a16="http://schemas.microsoft.com/office/drawing/2014/main" id="{70DDB80B-CC0E-43DD-9532-54A1BC1D50F5}"/>
                </a:ext>
              </a:extLst>
            </p:cNvPr>
            <p:cNvSpPr>
              <a:spLocks noChangeShapeType="1"/>
            </p:cNvSpPr>
            <p:nvPr/>
          </p:nvSpPr>
          <p:spPr bwMode="auto">
            <a:xfrm flipV="1">
              <a:off x="5304" y="1164"/>
              <a:ext cx="0" cy="18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36">
              <a:extLst>
                <a:ext uri="{FF2B5EF4-FFF2-40B4-BE49-F238E27FC236}">
                  <a16:creationId xmlns:a16="http://schemas.microsoft.com/office/drawing/2014/main" id="{241F14D6-9278-453F-98F2-CD7CEB1AE237}"/>
                </a:ext>
              </a:extLst>
            </p:cNvPr>
            <p:cNvSpPr>
              <a:spLocks noChangeShapeType="1"/>
            </p:cNvSpPr>
            <p:nvPr/>
          </p:nvSpPr>
          <p:spPr bwMode="auto">
            <a:xfrm rot="10800272" flipV="1">
              <a:off x="5304" y="1596"/>
              <a:ext cx="1" cy="18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7">
              <a:extLst>
                <a:ext uri="{FF2B5EF4-FFF2-40B4-BE49-F238E27FC236}">
                  <a16:creationId xmlns:a16="http://schemas.microsoft.com/office/drawing/2014/main" id="{F34AF283-A35C-41DB-94EC-540D2A52D626}"/>
                </a:ext>
              </a:extLst>
            </p:cNvPr>
            <p:cNvSpPr>
              <a:spLocks noChangeShapeType="1"/>
            </p:cNvSpPr>
            <p:nvPr/>
          </p:nvSpPr>
          <p:spPr bwMode="auto">
            <a:xfrm>
              <a:off x="5184" y="1776"/>
              <a:ext cx="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0" name="Object 38">
              <a:extLst>
                <a:ext uri="{FF2B5EF4-FFF2-40B4-BE49-F238E27FC236}">
                  <a16:creationId xmlns:a16="http://schemas.microsoft.com/office/drawing/2014/main" id="{C1A9DE52-A61E-45AA-9341-CEBDC20543D4}"/>
                </a:ext>
              </a:extLst>
            </p:cNvPr>
            <p:cNvGraphicFramePr>
              <a:graphicFrameLocks noChangeAspect="1"/>
            </p:cNvGraphicFramePr>
            <p:nvPr/>
          </p:nvGraphicFramePr>
          <p:xfrm>
            <a:off x="5280" y="1356"/>
            <a:ext cx="136" cy="240"/>
          </p:xfrm>
          <a:graphic>
            <a:graphicData uri="http://schemas.openxmlformats.org/presentationml/2006/ole">
              <mc:AlternateContent xmlns:mc="http://schemas.openxmlformats.org/markup-compatibility/2006">
                <mc:Choice xmlns:v="urn:schemas-microsoft-com:vml" Requires="v">
                  <p:oleObj name="公式" r:id="rId18" imgW="101468" imgH="177569" progId="Equation.3">
                    <p:embed/>
                  </p:oleObj>
                </mc:Choice>
                <mc:Fallback>
                  <p:oleObj name="公式" r:id="rId18" imgW="101468" imgH="177569" progId="Equation.3">
                    <p:embed/>
                    <p:pic>
                      <p:nvPicPr>
                        <p:cNvPr id="52237" name="Object 38">
                          <a:extLst>
                            <a:ext uri="{FF2B5EF4-FFF2-40B4-BE49-F238E27FC236}">
                              <a16:creationId xmlns:a16="http://schemas.microsoft.com/office/drawing/2014/main" id="{E567FD21-F61D-00A5-4DBA-88677950010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0" y="1356"/>
                          <a:ext cx="13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Line 39">
              <a:extLst>
                <a:ext uri="{FF2B5EF4-FFF2-40B4-BE49-F238E27FC236}">
                  <a16:creationId xmlns:a16="http://schemas.microsoft.com/office/drawing/2014/main" id="{D8C50EC2-8A1B-4309-BC9D-4EBF08FF10B6}"/>
                </a:ext>
              </a:extLst>
            </p:cNvPr>
            <p:cNvSpPr>
              <a:spLocks noChangeShapeType="1"/>
            </p:cNvSpPr>
            <p:nvPr/>
          </p:nvSpPr>
          <p:spPr bwMode="auto">
            <a:xfrm>
              <a:off x="5040" y="1152"/>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0">
              <a:extLst>
                <a:ext uri="{FF2B5EF4-FFF2-40B4-BE49-F238E27FC236}">
                  <a16:creationId xmlns:a16="http://schemas.microsoft.com/office/drawing/2014/main" id="{6DEA1DD1-5085-4086-B25C-01EC980C8B99}"/>
                </a:ext>
              </a:extLst>
            </p:cNvPr>
            <p:cNvSpPr>
              <a:spLocks noChangeShapeType="1"/>
            </p:cNvSpPr>
            <p:nvPr/>
          </p:nvSpPr>
          <p:spPr bwMode="auto">
            <a:xfrm>
              <a:off x="5040" y="1776"/>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 name="Rectangle 41">
            <a:extLst>
              <a:ext uri="{FF2B5EF4-FFF2-40B4-BE49-F238E27FC236}">
                <a16:creationId xmlns:a16="http://schemas.microsoft.com/office/drawing/2014/main" id="{A07C3A03-D4C2-4763-9580-5DEDFF9533C6}"/>
              </a:ext>
            </a:extLst>
          </p:cNvPr>
          <p:cNvSpPr>
            <a:spLocks noChangeArrowheads="1"/>
          </p:cNvSpPr>
          <p:nvPr/>
        </p:nvSpPr>
        <p:spPr bwMode="auto">
          <a:xfrm>
            <a:off x="8185654" y="1398069"/>
            <a:ext cx="207963" cy="877888"/>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b="1">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428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5428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427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5427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4276" grpId="0"/>
      <p:bldP spid="54279" grpId="0"/>
      <p:bldP spid="54281" grpId="0"/>
      <p:bldP spid="63"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80" name="灯片编号占位符 10">
            <a:extLst>
              <a:ext uri="{FF2B5EF4-FFF2-40B4-BE49-F238E27FC236}">
                <a16:creationId xmlns:a16="http://schemas.microsoft.com/office/drawing/2014/main" id="{D73823DD-135C-F4D2-67A7-8DA2651CFB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3794F65A-CDF9-4423-AA34-42471E2B0D37}" type="slidenum">
              <a:rPr kumimoji="0" lang="en-US" altLang="zh-CN" sz="1400"/>
              <a:pPr/>
              <a:t>33</a:t>
            </a:fld>
            <a:endParaRPr kumimoji="0" lang="en-US" altLang="zh-CN" sz="1400"/>
          </a:p>
        </p:txBody>
      </p:sp>
      <p:sp>
        <p:nvSpPr>
          <p:cNvPr id="3" name="文本框 2">
            <a:extLst>
              <a:ext uri="{FF2B5EF4-FFF2-40B4-BE49-F238E27FC236}">
                <a16:creationId xmlns:a16="http://schemas.microsoft.com/office/drawing/2014/main" id="{62E84E10-2DAE-74A4-C8C9-C52371EAF559}"/>
              </a:ext>
            </a:extLst>
          </p:cNvPr>
          <p:cNvSpPr txBox="1"/>
          <p:nvPr/>
        </p:nvSpPr>
        <p:spPr>
          <a:xfrm>
            <a:off x="280521" y="114975"/>
            <a:ext cx="8549509" cy="1113766"/>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2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若上题中电流在内柱横截面上均匀分布</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内导体相对磁导率为</a:t>
            </a:r>
            <a:r>
              <a:rPr lang="en-US" altLang="zh-CN" sz="2400" dirty="0">
                <a:latin typeface="黑体" panose="02010609060101010101" pitchFamily="49" charset="-122"/>
                <a:ea typeface="黑体" panose="02010609060101010101" pitchFamily="49" charset="-122"/>
                <a:cs typeface="Times New Roman" panose="02020603050405020304" pitchFamily="18" charset="0"/>
              </a:rPr>
              <a:t>1)</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，结果有何变化？</a:t>
            </a:r>
          </a:p>
        </p:txBody>
      </p:sp>
      <p:sp>
        <p:nvSpPr>
          <p:cNvPr id="2" name="文本框 1">
            <a:extLst>
              <a:ext uri="{FF2B5EF4-FFF2-40B4-BE49-F238E27FC236}">
                <a16:creationId xmlns:a16="http://schemas.microsoft.com/office/drawing/2014/main" id="{05534925-DACA-4127-91D8-5F6230635938}"/>
              </a:ext>
            </a:extLst>
          </p:cNvPr>
          <p:cNvSpPr txBox="1"/>
          <p:nvPr/>
        </p:nvSpPr>
        <p:spPr>
          <a:xfrm>
            <a:off x="422927" y="1550282"/>
            <a:ext cx="6032421"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解：此时在圆柱体内部也存在磁场和磁场能</a:t>
            </a:r>
          </a:p>
        </p:txBody>
      </p:sp>
      <p:sp>
        <p:nvSpPr>
          <p:cNvPr id="8" name="文本框 7">
            <a:extLst>
              <a:ext uri="{FF2B5EF4-FFF2-40B4-BE49-F238E27FC236}">
                <a16:creationId xmlns:a16="http://schemas.microsoft.com/office/drawing/2014/main" id="{95CA8A70-CAD5-4C54-9A28-5611131F61C0}"/>
              </a:ext>
            </a:extLst>
          </p:cNvPr>
          <p:cNvSpPr txBox="1"/>
          <p:nvPr/>
        </p:nvSpPr>
        <p:spPr>
          <a:xfrm>
            <a:off x="536239" y="2297039"/>
            <a:ext cx="203132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根据环路定理</a:t>
            </a:r>
          </a:p>
        </p:txBody>
      </p:sp>
      <p:graphicFrame>
        <p:nvGraphicFramePr>
          <p:cNvPr id="9" name="对象 8">
            <a:extLst>
              <a:ext uri="{FF2B5EF4-FFF2-40B4-BE49-F238E27FC236}">
                <a16:creationId xmlns:a16="http://schemas.microsoft.com/office/drawing/2014/main" id="{CA533010-9F14-4455-8127-D347DE1A92CC}"/>
              </a:ext>
            </a:extLst>
          </p:cNvPr>
          <p:cNvGraphicFramePr>
            <a:graphicFrameLocks noChangeAspect="1"/>
          </p:cNvGraphicFramePr>
          <p:nvPr>
            <p:extLst>
              <p:ext uri="{D42A27DB-BD31-4B8C-83A1-F6EECF244321}">
                <p14:modId xmlns:p14="http://schemas.microsoft.com/office/powerpoint/2010/main" val="1898153159"/>
              </p:ext>
            </p:extLst>
          </p:nvPr>
        </p:nvGraphicFramePr>
        <p:xfrm>
          <a:off x="3011771" y="2057848"/>
          <a:ext cx="2251075" cy="1066800"/>
        </p:xfrm>
        <a:graphic>
          <a:graphicData uri="http://schemas.openxmlformats.org/presentationml/2006/ole">
            <mc:AlternateContent xmlns:mc="http://schemas.openxmlformats.org/markup-compatibility/2006">
              <mc:Choice xmlns:v="urn:schemas-microsoft-com:vml" Requires="v">
                <p:oleObj name="Equation" r:id="rId2" imgW="965160" imgH="457200" progId="Equation.DSMT4">
                  <p:embed/>
                </p:oleObj>
              </mc:Choice>
              <mc:Fallback>
                <p:oleObj name="Equation" r:id="rId2" imgW="965160" imgH="457200" progId="Equation.DSMT4">
                  <p:embed/>
                  <p:pic>
                    <p:nvPicPr>
                      <p:cNvPr id="0" name=""/>
                      <p:cNvPicPr/>
                      <p:nvPr/>
                    </p:nvPicPr>
                    <p:blipFill>
                      <a:blip r:embed="rId3"/>
                      <a:stretch>
                        <a:fillRect/>
                      </a:stretch>
                    </p:blipFill>
                    <p:spPr>
                      <a:xfrm>
                        <a:off x="3011771" y="2057848"/>
                        <a:ext cx="2251075" cy="1066800"/>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242062F8-1F2B-4E12-9B7A-192A3AD58C9F}"/>
              </a:ext>
            </a:extLst>
          </p:cNvPr>
          <p:cNvGraphicFramePr>
            <a:graphicFrameLocks noChangeAspect="1"/>
          </p:cNvGraphicFramePr>
          <p:nvPr>
            <p:extLst>
              <p:ext uri="{D42A27DB-BD31-4B8C-83A1-F6EECF244321}">
                <p14:modId xmlns:p14="http://schemas.microsoft.com/office/powerpoint/2010/main" val="1075310992"/>
              </p:ext>
            </p:extLst>
          </p:nvPr>
        </p:nvGraphicFramePr>
        <p:xfrm>
          <a:off x="5835124" y="2088102"/>
          <a:ext cx="1686131" cy="1006291"/>
        </p:xfrm>
        <a:graphic>
          <a:graphicData uri="http://schemas.openxmlformats.org/presentationml/2006/ole">
            <mc:AlternateContent xmlns:mc="http://schemas.openxmlformats.org/markup-compatibility/2006">
              <mc:Choice xmlns:v="urn:schemas-microsoft-com:vml" Requires="v">
                <p:oleObj name="Equation" r:id="rId4" imgW="723600" imgH="431640" progId="Equation.DSMT4">
                  <p:embed/>
                </p:oleObj>
              </mc:Choice>
              <mc:Fallback>
                <p:oleObj name="Equation" r:id="rId4" imgW="723600" imgH="431640" progId="Equation.DSMT4">
                  <p:embed/>
                  <p:pic>
                    <p:nvPicPr>
                      <p:cNvPr id="9" name="对象 8">
                        <a:extLst>
                          <a:ext uri="{FF2B5EF4-FFF2-40B4-BE49-F238E27FC236}">
                            <a16:creationId xmlns:a16="http://schemas.microsoft.com/office/drawing/2014/main" id="{CA533010-9F14-4455-8127-D347DE1A92CC}"/>
                          </a:ext>
                        </a:extLst>
                      </p:cNvPr>
                      <p:cNvPicPr/>
                      <p:nvPr/>
                    </p:nvPicPr>
                    <p:blipFill>
                      <a:blip r:embed="rId5"/>
                      <a:stretch>
                        <a:fillRect/>
                      </a:stretch>
                    </p:blipFill>
                    <p:spPr>
                      <a:xfrm>
                        <a:off x="5835124" y="2088102"/>
                        <a:ext cx="1686131" cy="1006291"/>
                      </a:xfrm>
                      <a:prstGeom prst="rect">
                        <a:avLst/>
                      </a:prstGeom>
                    </p:spPr>
                  </p:pic>
                </p:oleObj>
              </mc:Fallback>
            </mc:AlternateContent>
          </a:graphicData>
        </a:graphic>
      </p:graphicFrame>
      <p:sp>
        <p:nvSpPr>
          <p:cNvPr id="46" name="文本框 45">
            <a:extLst>
              <a:ext uri="{FF2B5EF4-FFF2-40B4-BE49-F238E27FC236}">
                <a16:creationId xmlns:a16="http://schemas.microsoft.com/office/drawing/2014/main" id="{1D3E7FDB-5DFF-448E-8DC4-519DB7367FEE}"/>
              </a:ext>
            </a:extLst>
          </p:cNvPr>
          <p:cNvSpPr txBox="1"/>
          <p:nvPr/>
        </p:nvSpPr>
        <p:spPr>
          <a:xfrm>
            <a:off x="569499" y="3483959"/>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能量密度为</a:t>
            </a:r>
          </a:p>
        </p:txBody>
      </p:sp>
      <p:graphicFrame>
        <p:nvGraphicFramePr>
          <p:cNvPr id="10" name="对象 9">
            <a:extLst>
              <a:ext uri="{FF2B5EF4-FFF2-40B4-BE49-F238E27FC236}">
                <a16:creationId xmlns:a16="http://schemas.microsoft.com/office/drawing/2014/main" id="{D70F1E9C-7440-43B1-96AE-C6DD9F392380}"/>
              </a:ext>
            </a:extLst>
          </p:cNvPr>
          <p:cNvGraphicFramePr>
            <a:graphicFrameLocks noChangeAspect="1"/>
          </p:cNvGraphicFramePr>
          <p:nvPr>
            <p:extLst>
              <p:ext uri="{D42A27DB-BD31-4B8C-83A1-F6EECF244321}">
                <p14:modId xmlns:p14="http://schemas.microsoft.com/office/powerpoint/2010/main" val="4190332940"/>
              </p:ext>
            </p:extLst>
          </p:nvPr>
        </p:nvGraphicFramePr>
        <p:xfrm>
          <a:off x="2675474" y="3230570"/>
          <a:ext cx="3639170" cy="1064912"/>
        </p:xfrm>
        <a:graphic>
          <a:graphicData uri="http://schemas.openxmlformats.org/presentationml/2006/ole">
            <mc:AlternateContent xmlns:mc="http://schemas.openxmlformats.org/markup-compatibility/2006">
              <mc:Choice xmlns:v="urn:schemas-microsoft-com:vml" Requires="v">
                <p:oleObj name="Equation" r:id="rId6" imgW="1562040" imgH="457200" progId="Equation.DSMT4">
                  <p:embed/>
                </p:oleObj>
              </mc:Choice>
              <mc:Fallback>
                <p:oleObj name="Equation" r:id="rId6" imgW="1562040" imgH="457200" progId="Equation.DSMT4">
                  <p:embed/>
                  <p:pic>
                    <p:nvPicPr>
                      <p:cNvPr id="0" name=""/>
                      <p:cNvPicPr/>
                      <p:nvPr/>
                    </p:nvPicPr>
                    <p:blipFill>
                      <a:blip r:embed="rId7"/>
                      <a:stretch>
                        <a:fillRect/>
                      </a:stretch>
                    </p:blipFill>
                    <p:spPr>
                      <a:xfrm>
                        <a:off x="2675474" y="3230570"/>
                        <a:ext cx="3639170" cy="1064912"/>
                      </a:xfrm>
                      <a:prstGeom prst="rect">
                        <a:avLst/>
                      </a:prstGeom>
                    </p:spPr>
                  </p:pic>
                </p:oleObj>
              </mc:Fallback>
            </mc:AlternateContent>
          </a:graphicData>
        </a:graphic>
      </p:graphicFrame>
      <p:sp>
        <p:nvSpPr>
          <p:cNvPr id="49" name="文本框 48">
            <a:extLst>
              <a:ext uri="{FF2B5EF4-FFF2-40B4-BE49-F238E27FC236}">
                <a16:creationId xmlns:a16="http://schemas.microsoft.com/office/drawing/2014/main" id="{5B70CB77-4BEC-47BD-BC65-58C2AD2A1C82}"/>
              </a:ext>
            </a:extLst>
          </p:cNvPr>
          <p:cNvSpPr txBox="1"/>
          <p:nvPr/>
        </p:nvSpPr>
        <p:spPr>
          <a:xfrm>
            <a:off x="477557" y="4335823"/>
            <a:ext cx="3962944"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长度为</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l</a:t>
            </a:r>
            <a:r>
              <a:rPr lang="zh-CN" altLang="en-US" sz="2400" dirty="0">
                <a:latin typeface="黑体" panose="02010609060101010101" pitchFamily="49" charset="-122"/>
                <a:ea typeface="黑体" panose="02010609060101010101" pitchFamily="49" charset="-122"/>
              </a:rPr>
              <a:t>的内圆柱体总能量为</a:t>
            </a:r>
          </a:p>
        </p:txBody>
      </p:sp>
      <p:graphicFrame>
        <p:nvGraphicFramePr>
          <p:cNvPr id="50" name="对象 49">
            <a:extLst>
              <a:ext uri="{FF2B5EF4-FFF2-40B4-BE49-F238E27FC236}">
                <a16:creationId xmlns:a16="http://schemas.microsoft.com/office/drawing/2014/main" id="{99374C74-C0BB-4408-974C-7B0887E77D98}"/>
              </a:ext>
            </a:extLst>
          </p:cNvPr>
          <p:cNvGraphicFramePr>
            <a:graphicFrameLocks noChangeAspect="1"/>
          </p:cNvGraphicFramePr>
          <p:nvPr>
            <p:extLst>
              <p:ext uri="{D42A27DB-BD31-4B8C-83A1-F6EECF244321}">
                <p14:modId xmlns:p14="http://schemas.microsoft.com/office/powerpoint/2010/main" val="3242836489"/>
              </p:ext>
            </p:extLst>
          </p:nvPr>
        </p:nvGraphicFramePr>
        <p:xfrm>
          <a:off x="1332720" y="4916176"/>
          <a:ext cx="4484702" cy="991680"/>
        </p:xfrm>
        <a:graphic>
          <a:graphicData uri="http://schemas.openxmlformats.org/presentationml/2006/ole">
            <mc:AlternateContent xmlns:mc="http://schemas.openxmlformats.org/markup-compatibility/2006">
              <mc:Choice xmlns:v="urn:schemas-microsoft-com:vml" Requires="v">
                <p:oleObj name="Equation" r:id="rId8" imgW="2070000" imgH="457200" progId="Equation.DSMT4">
                  <p:embed/>
                </p:oleObj>
              </mc:Choice>
              <mc:Fallback>
                <p:oleObj name="Equation" r:id="rId8" imgW="2070000" imgH="457200" progId="Equation.DSMT4">
                  <p:embed/>
                  <p:pic>
                    <p:nvPicPr>
                      <p:cNvPr id="10" name="对象 9">
                        <a:extLst>
                          <a:ext uri="{FF2B5EF4-FFF2-40B4-BE49-F238E27FC236}">
                            <a16:creationId xmlns:a16="http://schemas.microsoft.com/office/drawing/2014/main" id="{D70F1E9C-7440-43B1-96AE-C6DD9F392380}"/>
                          </a:ext>
                        </a:extLst>
                      </p:cNvPr>
                      <p:cNvPicPr/>
                      <p:nvPr/>
                    </p:nvPicPr>
                    <p:blipFill>
                      <a:blip r:embed="rId9"/>
                      <a:stretch>
                        <a:fillRect/>
                      </a:stretch>
                    </p:blipFill>
                    <p:spPr>
                      <a:xfrm>
                        <a:off x="1332720" y="4916176"/>
                        <a:ext cx="4484702" cy="991680"/>
                      </a:xfrm>
                      <a:prstGeom prst="rect">
                        <a:avLst/>
                      </a:prstGeom>
                    </p:spPr>
                  </p:pic>
                </p:oleObj>
              </mc:Fallback>
            </mc:AlternateContent>
          </a:graphicData>
        </a:graphic>
      </p:graphicFrame>
      <p:grpSp>
        <p:nvGrpSpPr>
          <p:cNvPr id="14" name="组合 13">
            <a:extLst>
              <a:ext uri="{FF2B5EF4-FFF2-40B4-BE49-F238E27FC236}">
                <a16:creationId xmlns:a16="http://schemas.microsoft.com/office/drawing/2014/main" id="{504FC12C-C8FA-4A40-9DEE-BFB12B1C9754}"/>
              </a:ext>
            </a:extLst>
          </p:cNvPr>
          <p:cNvGrpSpPr/>
          <p:nvPr/>
        </p:nvGrpSpPr>
        <p:grpSpPr>
          <a:xfrm>
            <a:off x="6940830" y="3230570"/>
            <a:ext cx="1725613" cy="2767013"/>
            <a:chOff x="7361302" y="2372463"/>
            <a:chExt cx="1725613" cy="2767013"/>
          </a:xfrm>
        </p:grpSpPr>
        <p:grpSp>
          <p:nvGrpSpPr>
            <p:cNvPr id="54" name="Group 12">
              <a:extLst>
                <a:ext uri="{FF2B5EF4-FFF2-40B4-BE49-F238E27FC236}">
                  <a16:creationId xmlns:a16="http://schemas.microsoft.com/office/drawing/2014/main" id="{FD6CFBFB-83BF-4E90-A8FE-384E35350A3D}"/>
                </a:ext>
              </a:extLst>
            </p:cNvPr>
            <p:cNvGrpSpPr>
              <a:grpSpLocks/>
            </p:cNvGrpSpPr>
            <p:nvPr/>
          </p:nvGrpSpPr>
          <p:grpSpPr bwMode="auto">
            <a:xfrm>
              <a:off x="7361302" y="2372463"/>
              <a:ext cx="1725613" cy="2767013"/>
              <a:chOff x="4191" y="408"/>
              <a:chExt cx="1087" cy="1743"/>
            </a:xfrm>
          </p:grpSpPr>
          <p:sp>
            <p:nvSpPr>
              <p:cNvPr id="55" name="Rectangle 13">
                <a:extLst>
                  <a:ext uri="{FF2B5EF4-FFF2-40B4-BE49-F238E27FC236}">
                    <a16:creationId xmlns:a16="http://schemas.microsoft.com/office/drawing/2014/main" id="{DA0DA4ED-220C-4AF0-A425-4D6E489C0CB8}"/>
                  </a:ext>
                </a:extLst>
              </p:cNvPr>
              <p:cNvSpPr>
                <a:spLocks noChangeArrowheads="1"/>
              </p:cNvSpPr>
              <p:nvPr/>
            </p:nvSpPr>
            <p:spPr bwMode="auto">
              <a:xfrm>
                <a:off x="4896" y="1014"/>
                <a:ext cx="131" cy="912"/>
              </a:xfrm>
              <a:prstGeom prst="rect">
                <a:avLst/>
              </a:prstGeom>
              <a:solidFill>
                <a:srgbClr val="33CC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Rectangle 14">
                <a:extLst>
                  <a:ext uri="{FF2B5EF4-FFF2-40B4-BE49-F238E27FC236}">
                    <a16:creationId xmlns:a16="http://schemas.microsoft.com/office/drawing/2014/main" id="{98DF95AE-1D64-4B52-8BE9-A45A64FAE212}"/>
                  </a:ext>
                </a:extLst>
              </p:cNvPr>
              <p:cNvSpPr>
                <a:spLocks noChangeArrowheads="1"/>
              </p:cNvSpPr>
              <p:nvPr/>
            </p:nvSpPr>
            <p:spPr bwMode="auto">
              <a:xfrm>
                <a:off x="4197" y="1050"/>
                <a:ext cx="177" cy="912"/>
              </a:xfrm>
              <a:prstGeom prst="rect">
                <a:avLst/>
              </a:prstGeom>
              <a:solidFill>
                <a:srgbClr val="33CC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7" name="Object 15">
                <a:extLst>
                  <a:ext uri="{FF2B5EF4-FFF2-40B4-BE49-F238E27FC236}">
                    <a16:creationId xmlns:a16="http://schemas.microsoft.com/office/drawing/2014/main" id="{C63976C7-A5D4-46AE-8012-EA6176A05435}"/>
                  </a:ext>
                </a:extLst>
              </p:cNvPr>
              <p:cNvGraphicFramePr>
                <a:graphicFrameLocks noChangeAspect="1"/>
              </p:cNvGraphicFramePr>
              <p:nvPr/>
            </p:nvGraphicFramePr>
            <p:xfrm>
              <a:off x="5079" y="1488"/>
              <a:ext cx="199" cy="240"/>
            </p:xfrm>
            <a:graphic>
              <a:graphicData uri="http://schemas.openxmlformats.org/presentationml/2006/ole">
                <mc:AlternateContent xmlns:mc="http://schemas.openxmlformats.org/markup-compatibility/2006">
                  <mc:Choice xmlns:v="urn:schemas-microsoft-com:vml" Requires="v">
                    <p:oleObj name="公式" r:id="rId10" imgW="88964" imgH="114300" progId="Equation.3">
                      <p:embed/>
                    </p:oleObj>
                  </mc:Choice>
                  <mc:Fallback>
                    <p:oleObj name="公式" r:id="rId10" imgW="88964" imgH="114300" progId="Equation.3">
                      <p:embed/>
                      <p:pic>
                        <p:nvPicPr>
                          <p:cNvPr id="17" name="Object 15">
                            <a:extLst>
                              <a:ext uri="{FF2B5EF4-FFF2-40B4-BE49-F238E27FC236}">
                                <a16:creationId xmlns:a16="http://schemas.microsoft.com/office/drawing/2014/main" id="{0EF2EABB-A231-4F3E-9821-FA0E91369E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9" y="1488"/>
                            <a:ext cx="19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AutoShape 16">
                <a:extLst>
                  <a:ext uri="{FF2B5EF4-FFF2-40B4-BE49-F238E27FC236}">
                    <a16:creationId xmlns:a16="http://schemas.microsoft.com/office/drawing/2014/main" id="{76874818-0734-409A-A590-571F958F34F5}"/>
                  </a:ext>
                </a:extLst>
              </p:cNvPr>
              <p:cNvSpPr>
                <a:spLocks noChangeArrowheads="1"/>
              </p:cNvSpPr>
              <p:nvPr/>
            </p:nvSpPr>
            <p:spPr bwMode="auto">
              <a:xfrm>
                <a:off x="4200" y="1731"/>
                <a:ext cx="840" cy="4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38100">
                <a:solidFill>
                  <a:srgbClr val="0000FF"/>
                </a:solidFill>
                <a:round/>
                <a:headEnd/>
                <a:tailEnd/>
              </a:ln>
            </p:spPr>
            <p:txBody>
              <a:bodyPr wrap="none" anchor="ctr"/>
              <a:lstStyle/>
              <a:p>
                <a:endParaRPr lang="zh-CN" altLang="en-US"/>
              </a:p>
            </p:txBody>
          </p:sp>
          <p:sp>
            <p:nvSpPr>
              <p:cNvPr id="59" name="Line 17">
                <a:extLst>
                  <a:ext uri="{FF2B5EF4-FFF2-40B4-BE49-F238E27FC236}">
                    <a16:creationId xmlns:a16="http://schemas.microsoft.com/office/drawing/2014/main" id="{3C013B06-5D30-43DA-BF0E-BC9DA9556D1F}"/>
                  </a:ext>
                </a:extLst>
              </p:cNvPr>
              <p:cNvSpPr>
                <a:spLocks noChangeShapeType="1"/>
              </p:cNvSpPr>
              <p:nvPr/>
            </p:nvSpPr>
            <p:spPr bwMode="auto">
              <a:xfrm>
                <a:off x="4191" y="978"/>
                <a:ext cx="0" cy="96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8">
                <a:extLst>
                  <a:ext uri="{FF2B5EF4-FFF2-40B4-BE49-F238E27FC236}">
                    <a16:creationId xmlns:a16="http://schemas.microsoft.com/office/drawing/2014/main" id="{52A31A78-09AE-482E-B688-6CDA9ED5196E}"/>
                  </a:ext>
                </a:extLst>
              </p:cNvPr>
              <p:cNvSpPr>
                <a:spLocks noChangeShapeType="1"/>
              </p:cNvSpPr>
              <p:nvPr/>
            </p:nvSpPr>
            <p:spPr bwMode="auto">
              <a:xfrm>
                <a:off x="5031" y="918"/>
                <a:ext cx="0" cy="102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9">
                <a:extLst>
                  <a:ext uri="{FF2B5EF4-FFF2-40B4-BE49-F238E27FC236}">
                    <a16:creationId xmlns:a16="http://schemas.microsoft.com/office/drawing/2014/main" id="{332EF1F5-D54C-44EE-85E0-5086D6C527E3}"/>
                  </a:ext>
                </a:extLst>
              </p:cNvPr>
              <p:cNvSpPr>
                <a:spLocks noChangeShapeType="1"/>
              </p:cNvSpPr>
              <p:nvPr/>
            </p:nvSpPr>
            <p:spPr bwMode="auto">
              <a:xfrm>
                <a:off x="4344" y="960"/>
                <a:ext cx="0" cy="96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20">
                <a:extLst>
                  <a:ext uri="{FF2B5EF4-FFF2-40B4-BE49-F238E27FC236}">
                    <a16:creationId xmlns:a16="http://schemas.microsoft.com/office/drawing/2014/main" id="{004A830B-CE36-4001-9D73-20AFA393FC59}"/>
                  </a:ext>
                </a:extLst>
              </p:cNvPr>
              <p:cNvSpPr>
                <a:spLocks noChangeShapeType="1"/>
              </p:cNvSpPr>
              <p:nvPr/>
            </p:nvSpPr>
            <p:spPr bwMode="auto">
              <a:xfrm>
                <a:off x="4896" y="978"/>
                <a:ext cx="0" cy="102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63" name="Line 21">
                <a:extLst>
                  <a:ext uri="{FF2B5EF4-FFF2-40B4-BE49-F238E27FC236}">
                    <a16:creationId xmlns:a16="http://schemas.microsoft.com/office/drawing/2014/main" id="{8F3EE5C1-D61D-450C-B724-37AD814B9500}"/>
                  </a:ext>
                </a:extLst>
              </p:cNvPr>
              <p:cNvSpPr>
                <a:spLocks noChangeShapeType="1"/>
              </p:cNvSpPr>
              <p:nvPr/>
            </p:nvSpPr>
            <p:spPr bwMode="auto">
              <a:xfrm flipV="1">
                <a:off x="4620" y="1308"/>
                <a:ext cx="0" cy="36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22">
                <a:extLst>
                  <a:ext uri="{FF2B5EF4-FFF2-40B4-BE49-F238E27FC236}">
                    <a16:creationId xmlns:a16="http://schemas.microsoft.com/office/drawing/2014/main" id="{696D10ED-1E61-430C-9833-68F34770B3D7}"/>
                  </a:ext>
                </a:extLst>
              </p:cNvPr>
              <p:cNvSpPr>
                <a:spLocks noChangeShapeType="1"/>
              </p:cNvSpPr>
              <p:nvPr/>
            </p:nvSpPr>
            <p:spPr bwMode="auto">
              <a:xfrm>
                <a:off x="5031" y="1506"/>
                <a:ext cx="0" cy="30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AutoShape 23">
                <a:extLst>
                  <a:ext uri="{FF2B5EF4-FFF2-40B4-BE49-F238E27FC236}">
                    <a16:creationId xmlns:a16="http://schemas.microsoft.com/office/drawing/2014/main" id="{DBB6ACFF-B69F-4CB3-B63D-FCA7D1CD6516}"/>
                  </a:ext>
                </a:extLst>
              </p:cNvPr>
              <p:cNvSpPr>
                <a:spLocks noChangeArrowheads="1"/>
              </p:cNvSpPr>
              <p:nvPr/>
            </p:nvSpPr>
            <p:spPr bwMode="auto">
              <a:xfrm>
                <a:off x="4194" y="720"/>
                <a:ext cx="840" cy="4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38100">
                <a:solidFill>
                  <a:srgbClr val="0000FF"/>
                </a:solidFill>
                <a:round/>
                <a:headEnd/>
                <a:tailEnd/>
              </a:ln>
            </p:spPr>
            <p:txBody>
              <a:bodyPr wrap="none" anchor="ctr"/>
              <a:lstStyle/>
              <a:p>
                <a:endParaRPr lang="zh-CN" altLang="en-US"/>
              </a:p>
            </p:txBody>
          </p:sp>
          <p:grpSp>
            <p:nvGrpSpPr>
              <p:cNvPr id="66" name="Group 27">
                <a:extLst>
                  <a:ext uri="{FF2B5EF4-FFF2-40B4-BE49-F238E27FC236}">
                    <a16:creationId xmlns:a16="http://schemas.microsoft.com/office/drawing/2014/main" id="{E75DFCAE-E438-4928-AEEB-3AFC2969EB79}"/>
                  </a:ext>
                </a:extLst>
              </p:cNvPr>
              <p:cNvGrpSpPr>
                <a:grpSpLocks/>
              </p:cNvGrpSpPr>
              <p:nvPr/>
            </p:nvGrpSpPr>
            <p:grpSpPr bwMode="auto">
              <a:xfrm>
                <a:off x="4320" y="408"/>
                <a:ext cx="314" cy="504"/>
                <a:chOff x="4320" y="576"/>
                <a:chExt cx="314" cy="504"/>
              </a:xfrm>
            </p:grpSpPr>
            <p:graphicFrame>
              <p:nvGraphicFramePr>
                <p:cNvPr id="71" name="Object 28">
                  <a:extLst>
                    <a:ext uri="{FF2B5EF4-FFF2-40B4-BE49-F238E27FC236}">
                      <a16:creationId xmlns:a16="http://schemas.microsoft.com/office/drawing/2014/main" id="{9FE51F66-9490-4436-930C-EC55BB5CB239}"/>
                    </a:ext>
                  </a:extLst>
                </p:cNvPr>
                <p:cNvGraphicFramePr>
                  <a:graphicFrameLocks noChangeAspect="1"/>
                </p:cNvGraphicFramePr>
                <p:nvPr/>
              </p:nvGraphicFramePr>
              <p:xfrm>
                <a:off x="4368" y="576"/>
                <a:ext cx="266" cy="300"/>
              </p:xfrm>
              <a:graphic>
                <a:graphicData uri="http://schemas.openxmlformats.org/presentationml/2006/ole">
                  <mc:AlternateContent xmlns:mc="http://schemas.openxmlformats.org/markup-compatibility/2006">
                    <mc:Choice xmlns:v="urn:schemas-microsoft-com:vml" Requires="v">
                      <p:oleObj name="公式" r:id="rId12" imgW="190335" imgH="215713" progId="Equation.3">
                        <p:embed/>
                      </p:oleObj>
                    </mc:Choice>
                    <mc:Fallback>
                      <p:oleObj name="公式" r:id="rId12" imgW="190335" imgH="215713" progId="Equation.3">
                        <p:embed/>
                        <p:pic>
                          <p:nvPicPr>
                            <p:cNvPr id="32" name="Object 28">
                              <a:extLst>
                                <a:ext uri="{FF2B5EF4-FFF2-40B4-BE49-F238E27FC236}">
                                  <a16:creationId xmlns:a16="http://schemas.microsoft.com/office/drawing/2014/main" id="{8F0B478B-1F71-4873-A31B-16D9061606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68" y="576"/>
                              <a:ext cx="26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Line 29">
                  <a:extLst>
                    <a:ext uri="{FF2B5EF4-FFF2-40B4-BE49-F238E27FC236}">
                      <a16:creationId xmlns:a16="http://schemas.microsoft.com/office/drawing/2014/main" id="{7C49CAA4-6DDB-48EF-BBFE-B44183F7A6BD}"/>
                    </a:ext>
                  </a:extLst>
                </p:cNvPr>
                <p:cNvSpPr>
                  <a:spLocks noChangeShapeType="1"/>
                </p:cNvSpPr>
                <p:nvPr/>
              </p:nvSpPr>
              <p:spPr bwMode="auto">
                <a:xfrm flipH="1" flipV="1">
                  <a:off x="4320" y="960"/>
                  <a:ext cx="300" cy="120"/>
                </a:xfrm>
                <a:prstGeom prst="line">
                  <a:avLst/>
                </a:prstGeom>
                <a:noFill/>
                <a:ln w="38100">
                  <a:solidFill>
                    <a:srgbClr val="9933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7" name="Group 30">
                <a:extLst>
                  <a:ext uri="{FF2B5EF4-FFF2-40B4-BE49-F238E27FC236}">
                    <a16:creationId xmlns:a16="http://schemas.microsoft.com/office/drawing/2014/main" id="{D91FCC35-314E-4E71-B2AF-987B188EA440}"/>
                  </a:ext>
                </a:extLst>
              </p:cNvPr>
              <p:cNvGrpSpPr>
                <a:grpSpLocks/>
              </p:cNvGrpSpPr>
              <p:nvPr/>
            </p:nvGrpSpPr>
            <p:grpSpPr bwMode="auto">
              <a:xfrm>
                <a:off x="4464" y="768"/>
                <a:ext cx="340" cy="300"/>
                <a:chOff x="4545" y="942"/>
                <a:chExt cx="340" cy="300"/>
              </a:xfrm>
            </p:grpSpPr>
            <p:graphicFrame>
              <p:nvGraphicFramePr>
                <p:cNvPr id="69" name="Object 31">
                  <a:extLst>
                    <a:ext uri="{FF2B5EF4-FFF2-40B4-BE49-F238E27FC236}">
                      <a16:creationId xmlns:a16="http://schemas.microsoft.com/office/drawing/2014/main" id="{B4C85379-8178-47F4-9A37-F6717F632331}"/>
                    </a:ext>
                  </a:extLst>
                </p:cNvPr>
                <p:cNvGraphicFramePr>
                  <a:graphicFrameLocks noChangeAspect="1"/>
                </p:cNvGraphicFramePr>
                <p:nvPr/>
              </p:nvGraphicFramePr>
              <p:xfrm>
                <a:off x="4656" y="942"/>
                <a:ext cx="229" cy="300"/>
              </p:xfrm>
              <a:graphic>
                <a:graphicData uri="http://schemas.openxmlformats.org/presentationml/2006/ole">
                  <mc:AlternateContent xmlns:mc="http://schemas.openxmlformats.org/markup-compatibility/2006">
                    <mc:Choice xmlns:v="urn:schemas-microsoft-com:vml" Requires="v">
                      <p:oleObj name="Equation" r:id="rId14" imgW="164885" imgH="215619" progId="Equation.DSMT4">
                        <p:embed/>
                      </p:oleObj>
                    </mc:Choice>
                    <mc:Fallback>
                      <p:oleObj name="Equation" r:id="rId14" imgW="164885" imgH="215619" progId="Equation.DSMT4">
                        <p:embed/>
                        <p:pic>
                          <p:nvPicPr>
                            <p:cNvPr id="30" name="Object 31">
                              <a:extLst>
                                <a:ext uri="{FF2B5EF4-FFF2-40B4-BE49-F238E27FC236}">
                                  <a16:creationId xmlns:a16="http://schemas.microsoft.com/office/drawing/2014/main" id="{60F3F10F-D43C-4308-A597-F5B8A00EB2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56" y="942"/>
                              <a:ext cx="229"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Freeform 32">
                  <a:extLst>
                    <a:ext uri="{FF2B5EF4-FFF2-40B4-BE49-F238E27FC236}">
                      <a16:creationId xmlns:a16="http://schemas.microsoft.com/office/drawing/2014/main" id="{5D942311-B8C9-4B66-9D62-4CE5CFD58AAB}"/>
                    </a:ext>
                  </a:extLst>
                </p:cNvPr>
                <p:cNvSpPr>
                  <a:spLocks/>
                </p:cNvSpPr>
                <p:nvPr/>
              </p:nvSpPr>
              <p:spPr bwMode="auto">
                <a:xfrm>
                  <a:off x="4545" y="1088"/>
                  <a:ext cx="121" cy="127"/>
                </a:xfrm>
                <a:custGeom>
                  <a:avLst/>
                  <a:gdLst>
                    <a:gd name="T0" fmla="*/ 121 w 121"/>
                    <a:gd name="T1" fmla="*/ 0 h 127"/>
                    <a:gd name="T2" fmla="*/ 0 w 121"/>
                    <a:gd name="T3" fmla="*/ 127 h 127"/>
                    <a:gd name="T4" fmla="*/ 0 60000 65536"/>
                    <a:gd name="T5" fmla="*/ 0 60000 65536"/>
                    <a:gd name="T6" fmla="*/ 0 w 121"/>
                    <a:gd name="T7" fmla="*/ 0 h 127"/>
                    <a:gd name="T8" fmla="*/ 121 w 121"/>
                    <a:gd name="T9" fmla="*/ 127 h 127"/>
                  </a:gdLst>
                  <a:ahLst/>
                  <a:cxnLst>
                    <a:cxn ang="T4">
                      <a:pos x="T0" y="T1"/>
                    </a:cxn>
                    <a:cxn ang="T5">
                      <a:pos x="T2" y="T3"/>
                    </a:cxn>
                  </a:cxnLst>
                  <a:rect l="T6" t="T7" r="T8" b="T9"/>
                  <a:pathLst>
                    <a:path w="121" h="127">
                      <a:moveTo>
                        <a:pt x="121" y="0"/>
                      </a:moveTo>
                      <a:lnTo>
                        <a:pt x="0" y="127"/>
                      </a:lnTo>
                    </a:path>
                  </a:pathLst>
                </a:custGeom>
                <a:noFill/>
                <a:ln w="38100">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68" name="Object 33">
                <a:extLst>
                  <a:ext uri="{FF2B5EF4-FFF2-40B4-BE49-F238E27FC236}">
                    <a16:creationId xmlns:a16="http://schemas.microsoft.com/office/drawing/2014/main" id="{94134A07-A48E-41FC-AA26-D8F557A745B1}"/>
                  </a:ext>
                </a:extLst>
              </p:cNvPr>
              <p:cNvGraphicFramePr>
                <a:graphicFrameLocks noChangeAspect="1"/>
              </p:cNvGraphicFramePr>
              <p:nvPr>
                <p:extLst>
                  <p:ext uri="{D42A27DB-BD31-4B8C-83A1-F6EECF244321}">
                    <p14:modId xmlns:p14="http://schemas.microsoft.com/office/powerpoint/2010/main" val="3978908643"/>
                  </p:ext>
                </p:extLst>
              </p:nvPr>
            </p:nvGraphicFramePr>
            <p:xfrm>
              <a:off x="4517" y="1734"/>
              <a:ext cx="199" cy="240"/>
            </p:xfrm>
            <a:graphic>
              <a:graphicData uri="http://schemas.openxmlformats.org/presentationml/2006/ole">
                <mc:AlternateContent xmlns:mc="http://schemas.openxmlformats.org/markup-compatibility/2006">
                  <mc:Choice xmlns:v="urn:schemas-microsoft-com:vml" Requires="v">
                    <p:oleObj name="公式" r:id="rId16" imgW="88964" imgH="114300" progId="Equation.3">
                      <p:embed/>
                    </p:oleObj>
                  </mc:Choice>
                  <mc:Fallback>
                    <p:oleObj name="公式" r:id="rId16" imgW="88964" imgH="114300" progId="Equation.3">
                      <p:embed/>
                      <p:pic>
                        <p:nvPicPr>
                          <p:cNvPr id="29" name="Object 33">
                            <a:extLst>
                              <a:ext uri="{FF2B5EF4-FFF2-40B4-BE49-F238E27FC236}">
                                <a16:creationId xmlns:a16="http://schemas.microsoft.com/office/drawing/2014/main" id="{4EF54EBE-53F3-4533-AD18-1CF77B2429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17" y="1734"/>
                            <a:ext cx="19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3" name="Line 21">
              <a:extLst>
                <a:ext uri="{FF2B5EF4-FFF2-40B4-BE49-F238E27FC236}">
                  <a16:creationId xmlns:a16="http://schemas.microsoft.com/office/drawing/2014/main" id="{83DF9AE7-C0F8-4A7B-8E6D-5EB41B2808A8}"/>
                </a:ext>
              </a:extLst>
            </p:cNvPr>
            <p:cNvSpPr>
              <a:spLocks noChangeShapeType="1"/>
            </p:cNvSpPr>
            <p:nvPr/>
          </p:nvSpPr>
          <p:spPr bwMode="auto">
            <a:xfrm flipV="1">
              <a:off x="7812967" y="3801213"/>
              <a:ext cx="0" cy="57150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21">
              <a:extLst>
                <a:ext uri="{FF2B5EF4-FFF2-40B4-BE49-F238E27FC236}">
                  <a16:creationId xmlns:a16="http://schemas.microsoft.com/office/drawing/2014/main" id="{EA9B28F9-EC22-493B-AB1D-711F3A239BED}"/>
                </a:ext>
              </a:extLst>
            </p:cNvPr>
            <p:cNvSpPr>
              <a:spLocks noChangeShapeType="1"/>
            </p:cNvSpPr>
            <p:nvPr/>
          </p:nvSpPr>
          <p:spPr bwMode="auto">
            <a:xfrm flipV="1">
              <a:off x="8284576" y="3808969"/>
              <a:ext cx="0" cy="57150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46" grpId="0"/>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AC437459-E6FD-48B8-83B4-2856344AF287}"/>
              </a:ext>
            </a:extLst>
          </p:cNvPr>
          <p:cNvGraphicFramePr>
            <a:graphicFrameLocks noChangeAspect="1"/>
          </p:cNvGraphicFramePr>
          <p:nvPr>
            <p:extLst>
              <p:ext uri="{D42A27DB-BD31-4B8C-83A1-F6EECF244321}">
                <p14:modId xmlns:p14="http://schemas.microsoft.com/office/powerpoint/2010/main" val="359218662"/>
              </p:ext>
            </p:extLst>
          </p:nvPr>
        </p:nvGraphicFramePr>
        <p:xfrm>
          <a:off x="2265797" y="2782767"/>
          <a:ext cx="3522662" cy="939800"/>
        </p:xfrm>
        <a:graphic>
          <a:graphicData uri="http://schemas.openxmlformats.org/presentationml/2006/ole">
            <mc:AlternateContent xmlns:mc="http://schemas.openxmlformats.org/markup-compatibility/2006">
              <mc:Choice xmlns:v="urn:schemas-microsoft-com:vml" Requires="v">
                <p:oleObj name="Equation" r:id="rId2" imgW="1714320" imgH="457200" progId="Equation.DSMT4">
                  <p:embed/>
                </p:oleObj>
              </mc:Choice>
              <mc:Fallback>
                <p:oleObj name="Equation" r:id="rId2" imgW="1714320" imgH="457200" progId="Equation.DSMT4">
                  <p:embed/>
                  <p:pic>
                    <p:nvPicPr>
                      <p:cNvPr id="13" name="对象 12">
                        <a:extLst>
                          <a:ext uri="{FF2B5EF4-FFF2-40B4-BE49-F238E27FC236}">
                            <a16:creationId xmlns:a16="http://schemas.microsoft.com/office/drawing/2014/main" id="{8D708ADD-3E77-4B3C-B15E-C46B2810B2CC}"/>
                          </a:ext>
                        </a:extLst>
                      </p:cNvPr>
                      <p:cNvPicPr/>
                      <p:nvPr/>
                    </p:nvPicPr>
                    <p:blipFill>
                      <a:blip r:embed="rId3"/>
                      <a:stretch>
                        <a:fillRect/>
                      </a:stretch>
                    </p:blipFill>
                    <p:spPr>
                      <a:xfrm>
                        <a:off x="2265797" y="2782767"/>
                        <a:ext cx="3522662" cy="93980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410A52F9-A581-4B88-A0D5-CD2B2EF0C085}"/>
              </a:ext>
            </a:extLst>
          </p:cNvPr>
          <p:cNvSpPr txBox="1"/>
          <p:nvPr/>
        </p:nvSpPr>
        <p:spPr>
          <a:xfrm>
            <a:off x="566286" y="2002055"/>
            <a:ext cx="233910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该能量为自感能</a:t>
            </a:r>
          </a:p>
        </p:txBody>
      </p:sp>
      <p:graphicFrame>
        <p:nvGraphicFramePr>
          <p:cNvPr id="6" name="对象 5">
            <a:extLst>
              <a:ext uri="{FF2B5EF4-FFF2-40B4-BE49-F238E27FC236}">
                <a16:creationId xmlns:a16="http://schemas.microsoft.com/office/drawing/2014/main" id="{B13DBB07-4725-423A-882F-456BDF258932}"/>
              </a:ext>
            </a:extLst>
          </p:cNvPr>
          <p:cNvGraphicFramePr>
            <a:graphicFrameLocks noChangeAspect="1"/>
          </p:cNvGraphicFramePr>
          <p:nvPr>
            <p:extLst>
              <p:ext uri="{D42A27DB-BD31-4B8C-83A1-F6EECF244321}">
                <p14:modId xmlns:p14="http://schemas.microsoft.com/office/powerpoint/2010/main" val="567473664"/>
              </p:ext>
            </p:extLst>
          </p:nvPr>
        </p:nvGraphicFramePr>
        <p:xfrm>
          <a:off x="2314242" y="4174140"/>
          <a:ext cx="2532063" cy="887412"/>
        </p:xfrm>
        <a:graphic>
          <a:graphicData uri="http://schemas.openxmlformats.org/presentationml/2006/ole">
            <mc:AlternateContent xmlns:mc="http://schemas.openxmlformats.org/markup-compatibility/2006">
              <mc:Choice xmlns:v="urn:schemas-microsoft-com:vml" Requires="v">
                <p:oleObj name="Equation" r:id="rId4" imgW="1231560" imgH="431640" progId="Equation.DSMT4">
                  <p:embed/>
                </p:oleObj>
              </mc:Choice>
              <mc:Fallback>
                <p:oleObj name="Equation" r:id="rId4" imgW="1231560" imgH="431640" progId="Equation.DSMT4">
                  <p:embed/>
                  <p:pic>
                    <p:nvPicPr>
                      <p:cNvPr id="4" name="对象 3">
                        <a:extLst>
                          <a:ext uri="{FF2B5EF4-FFF2-40B4-BE49-F238E27FC236}">
                            <a16:creationId xmlns:a16="http://schemas.microsoft.com/office/drawing/2014/main" id="{AC437459-E6FD-48B8-83B4-2856344AF287}"/>
                          </a:ext>
                        </a:extLst>
                      </p:cNvPr>
                      <p:cNvPicPr/>
                      <p:nvPr/>
                    </p:nvPicPr>
                    <p:blipFill>
                      <a:blip r:embed="rId5"/>
                      <a:stretch>
                        <a:fillRect/>
                      </a:stretch>
                    </p:blipFill>
                    <p:spPr>
                      <a:xfrm>
                        <a:off x="2314242" y="4174140"/>
                        <a:ext cx="2532063" cy="887412"/>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E0DB5299-58CD-4C98-ADCF-A85D1BFAA2E6}"/>
              </a:ext>
            </a:extLst>
          </p:cNvPr>
          <p:cNvSpPr txBox="1"/>
          <p:nvPr/>
        </p:nvSpPr>
        <p:spPr>
          <a:xfrm>
            <a:off x="460039" y="394255"/>
            <a:ext cx="3962944"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长度为</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l</a:t>
            </a:r>
            <a:r>
              <a:rPr lang="zh-CN" altLang="en-US" sz="2400" dirty="0">
                <a:latin typeface="黑体" panose="02010609060101010101" pitchFamily="49" charset="-122"/>
                <a:ea typeface="黑体" panose="02010609060101010101" pitchFamily="49" charset="-122"/>
              </a:rPr>
              <a:t>的内圆柱体总能量为</a:t>
            </a:r>
          </a:p>
        </p:txBody>
      </p:sp>
      <p:graphicFrame>
        <p:nvGraphicFramePr>
          <p:cNvPr id="8" name="对象 7">
            <a:extLst>
              <a:ext uri="{FF2B5EF4-FFF2-40B4-BE49-F238E27FC236}">
                <a16:creationId xmlns:a16="http://schemas.microsoft.com/office/drawing/2014/main" id="{69C452D9-32C5-4615-B59A-5BA0B677D669}"/>
              </a:ext>
            </a:extLst>
          </p:cNvPr>
          <p:cNvGraphicFramePr>
            <a:graphicFrameLocks noChangeAspect="1"/>
          </p:cNvGraphicFramePr>
          <p:nvPr>
            <p:extLst>
              <p:ext uri="{D42A27DB-BD31-4B8C-83A1-F6EECF244321}">
                <p14:modId xmlns:p14="http://schemas.microsoft.com/office/powerpoint/2010/main" val="1280089495"/>
              </p:ext>
            </p:extLst>
          </p:nvPr>
        </p:nvGraphicFramePr>
        <p:xfrm>
          <a:off x="2601579" y="1062255"/>
          <a:ext cx="3235325" cy="939800"/>
        </p:xfrm>
        <a:graphic>
          <a:graphicData uri="http://schemas.openxmlformats.org/presentationml/2006/ole">
            <mc:AlternateContent xmlns:mc="http://schemas.openxmlformats.org/markup-compatibility/2006">
              <mc:Choice xmlns:v="urn:schemas-microsoft-com:vml" Requires="v">
                <p:oleObj name="Equation" r:id="rId6" imgW="1574640" imgH="457200" progId="Equation.DSMT4">
                  <p:embed/>
                </p:oleObj>
              </mc:Choice>
              <mc:Fallback>
                <p:oleObj name="Equation" r:id="rId6" imgW="1574640" imgH="457200" progId="Equation.DSMT4">
                  <p:embed/>
                  <p:pic>
                    <p:nvPicPr>
                      <p:cNvPr id="13" name="对象 12">
                        <a:extLst>
                          <a:ext uri="{FF2B5EF4-FFF2-40B4-BE49-F238E27FC236}">
                            <a16:creationId xmlns:a16="http://schemas.microsoft.com/office/drawing/2014/main" id="{8D708ADD-3E77-4B3C-B15E-C46B2810B2CC}"/>
                          </a:ext>
                        </a:extLst>
                      </p:cNvPr>
                      <p:cNvPicPr/>
                      <p:nvPr/>
                    </p:nvPicPr>
                    <p:blipFill>
                      <a:blip r:embed="rId7"/>
                      <a:stretch>
                        <a:fillRect/>
                      </a:stretch>
                    </p:blipFill>
                    <p:spPr>
                      <a:xfrm>
                        <a:off x="2601579" y="1062255"/>
                        <a:ext cx="3235325" cy="939800"/>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4B915C87-2AF0-4FDC-BCA7-E55F57CB8C2C}"/>
              </a:ext>
            </a:extLst>
          </p:cNvPr>
          <p:cNvSpPr/>
          <p:nvPr/>
        </p:nvSpPr>
        <p:spPr>
          <a:xfrm>
            <a:off x="4196600" y="4225490"/>
            <a:ext cx="649705" cy="770021"/>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7306ED7-348D-4BA8-80FC-EEF5D9A90252}"/>
              </a:ext>
            </a:extLst>
          </p:cNvPr>
          <p:cNvSpPr txBox="1"/>
          <p:nvPr/>
        </p:nvSpPr>
        <p:spPr>
          <a:xfrm>
            <a:off x="5026289" y="4625113"/>
            <a:ext cx="295465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连续导体产生的自感</a:t>
            </a:r>
          </a:p>
        </p:txBody>
      </p:sp>
      <p:grpSp>
        <p:nvGrpSpPr>
          <p:cNvPr id="13" name="组合 12">
            <a:extLst>
              <a:ext uri="{FF2B5EF4-FFF2-40B4-BE49-F238E27FC236}">
                <a16:creationId xmlns:a16="http://schemas.microsoft.com/office/drawing/2014/main" id="{6C9F0970-A952-4B95-8A21-AEEE361D6D80}"/>
              </a:ext>
            </a:extLst>
          </p:cNvPr>
          <p:cNvGrpSpPr/>
          <p:nvPr/>
        </p:nvGrpSpPr>
        <p:grpSpPr>
          <a:xfrm>
            <a:off x="6966708" y="1167576"/>
            <a:ext cx="1725613" cy="2767013"/>
            <a:chOff x="7361302" y="2372463"/>
            <a:chExt cx="1725613" cy="2767013"/>
          </a:xfrm>
        </p:grpSpPr>
        <p:grpSp>
          <p:nvGrpSpPr>
            <p:cNvPr id="14" name="Group 12">
              <a:extLst>
                <a:ext uri="{FF2B5EF4-FFF2-40B4-BE49-F238E27FC236}">
                  <a16:creationId xmlns:a16="http://schemas.microsoft.com/office/drawing/2014/main" id="{913E4A22-DEDF-45DB-A995-017A4B7366F6}"/>
                </a:ext>
              </a:extLst>
            </p:cNvPr>
            <p:cNvGrpSpPr>
              <a:grpSpLocks/>
            </p:cNvGrpSpPr>
            <p:nvPr/>
          </p:nvGrpSpPr>
          <p:grpSpPr bwMode="auto">
            <a:xfrm>
              <a:off x="7361302" y="2372463"/>
              <a:ext cx="1725613" cy="2767013"/>
              <a:chOff x="4191" y="408"/>
              <a:chExt cx="1087" cy="1743"/>
            </a:xfrm>
          </p:grpSpPr>
          <p:sp>
            <p:nvSpPr>
              <p:cNvPr id="17" name="Rectangle 13">
                <a:extLst>
                  <a:ext uri="{FF2B5EF4-FFF2-40B4-BE49-F238E27FC236}">
                    <a16:creationId xmlns:a16="http://schemas.microsoft.com/office/drawing/2014/main" id="{7FB68E58-52CB-49FA-8497-817F8275D621}"/>
                  </a:ext>
                </a:extLst>
              </p:cNvPr>
              <p:cNvSpPr>
                <a:spLocks noChangeArrowheads="1"/>
              </p:cNvSpPr>
              <p:nvPr/>
            </p:nvSpPr>
            <p:spPr bwMode="auto">
              <a:xfrm>
                <a:off x="4896" y="1014"/>
                <a:ext cx="131" cy="912"/>
              </a:xfrm>
              <a:prstGeom prst="rect">
                <a:avLst/>
              </a:prstGeom>
              <a:solidFill>
                <a:srgbClr val="33CC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Rectangle 14">
                <a:extLst>
                  <a:ext uri="{FF2B5EF4-FFF2-40B4-BE49-F238E27FC236}">
                    <a16:creationId xmlns:a16="http://schemas.microsoft.com/office/drawing/2014/main" id="{5D679683-AF5E-488B-AA86-A1E58B1552C0}"/>
                  </a:ext>
                </a:extLst>
              </p:cNvPr>
              <p:cNvSpPr>
                <a:spLocks noChangeArrowheads="1"/>
              </p:cNvSpPr>
              <p:nvPr/>
            </p:nvSpPr>
            <p:spPr bwMode="auto">
              <a:xfrm>
                <a:off x="4197" y="1050"/>
                <a:ext cx="177" cy="912"/>
              </a:xfrm>
              <a:prstGeom prst="rect">
                <a:avLst/>
              </a:prstGeom>
              <a:solidFill>
                <a:srgbClr val="33CC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b="1">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9" name="Object 15">
                <a:extLst>
                  <a:ext uri="{FF2B5EF4-FFF2-40B4-BE49-F238E27FC236}">
                    <a16:creationId xmlns:a16="http://schemas.microsoft.com/office/drawing/2014/main" id="{53595A31-D29C-452E-9D00-E66C2C8B7888}"/>
                  </a:ext>
                </a:extLst>
              </p:cNvPr>
              <p:cNvGraphicFramePr>
                <a:graphicFrameLocks noChangeAspect="1"/>
              </p:cNvGraphicFramePr>
              <p:nvPr/>
            </p:nvGraphicFramePr>
            <p:xfrm>
              <a:off x="5079" y="1488"/>
              <a:ext cx="199" cy="240"/>
            </p:xfrm>
            <a:graphic>
              <a:graphicData uri="http://schemas.openxmlformats.org/presentationml/2006/ole">
                <mc:AlternateContent xmlns:mc="http://schemas.openxmlformats.org/markup-compatibility/2006">
                  <mc:Choice xmlns:v="urn:schemas-microsoft-com:vml" Requires="v">
                    <p:oleObj name="公式" r:id="rId8" imgW="88964" imgH="114300" progId="Equation.3">
                      <p:embed/>
                    </p:oleObj>
                  </mc:Choice>
                  <mc:Fallback>
                    <p:oleObj name="公式" r:id="rId8" imgW="88964" imgH="114300" progId="Equation.3">
                      <p:embed/>
                      <p:pic>
                        <p:nvPicPr>
                          <p:cNvPr id="57" name="Object 15">
                            <a:extLst>
                              <a:ext uri="{FF2B5EF4-FFF2-40B4-BE49-F238E27FC236}">
                                <a16:creationId xmlns:a16="http://schemas.microsoft.com/office/drawing/2014/main" id="{C63976C7-A5D4-46AE-8012-EA6176A054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9" y="1488"/>
                            <a:ext cx="19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AutoShape 16">
                <a:extLst>
                  <a:ext uri="{FF2B5EF4-FFF2-40B4-BE49-F238E27FC236}">
                    <a16:creationId xmlns:a16="http://schemas.microsoft.com/office/drawing/2014/main" id="{5A5071DA-284C-49D7-B128-C4D4BD3422E1}"/>
                  </a:ext>
                </a:extLst>
              </p:cNvPr>
              <p:cNvSpPr>
                <a:spLocks noChangeArrowheads="1"/>
              </p:cNvSpPr>
              <p:nvPr/>
            </p:nvSpPr>
            <p:spPr bwMode="auto">
              <a:xfrm>
                <a:off x="4200" y="1731"/>
                <a:ext cx="840" cy="4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38100">
                <a:solidFill>
                  <a:srgbClr val="0000FF"/>
                </a:solidFill>
                <a:round/>
                <a:headEnd/>
                <a:tailEnd/>
              </a:ln>
            </p:spPr>
            <p:txBody>
              <a:bodyPr wrap="none" anchor="ctr"/>
              <a:lstStyle/>
              <a:p>
                <a:endParaRPr lang="zh-CN" altLang="en-US"/>
              </a:p>
            </p:txBody>
          </p:sp>
          <p:sp>
            <p:nvSpPr>
              <p:cNvPr id="21" name="Line 17">
                <a:extLst>
                  <a:ext uri="{FF2B5EF4-FFF2-40B4-BE49-F238E27FC236}">
                    <a16:creationId xmlns:a16="http://schemas.microsoft.com/office/drawing/2014/main" id="{FF41D38C-B808-4E44-8FED-B0C9CBC199F1}"/>
                  </a:ext>
                </a:extLst>
              </p:cNvPr>
              <p:cNvSpPr>
                <a:spLocks noChangeShapeType="1"/>
              </p:cNvSpPr>
              <p:nvPr/>
            </p:nvSpPr>
            <p:spPr bwMode="auto">
              <a:xfrm>
                <a:off x="4191" y="978"/>
                <a:ext cx="0" cy="96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8">
                <a:extLst>
                  <a:ext uri="{FF2B5EF4-FFF2-40B4-BE49-F238E27FC236}">
                    <a16:creationId xmlns:a16="http://schemas.microsoft.com/office/drawing/2014/main" id="{9023CD85-3FC5-4937-BA86-79C641B0BF25}"/>
                  </a:ext>
                </a:extLst>
              </p:cNvPr>
              <p:cNvSpPr>
                <a:spLocks noChangeShapeType="1"/>
              </p:cNvSpPr>
              <p:nvPr/>
            </p:nvSpPr>
            <p:spPr bwMode="auto">
              <a:xfrm>
                <a:off x="5031" y="918"/>
                <a:ext cx="0" cy="102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9">
                <a:extLst>
                  <a:ext uri="{FF2B5EF4-FFF2-40B4-BE49-F238E27FC236}">
                    <a16:creationId xmlns:a16="http://schemas.microsoft.com/office/drawing/2014/main" id="{A1149EEA-CD13-4DDF-854D-350ADF894CA6}"/>
                  </a:ext>
                </a:extLst>
              </p:cNvPr>
              <p:cNvSpPr>
                <a:spLocks noChangeShapeType="1"/>
              </p:cNvSpPr>
              <p:nvPr/>
            </p:nvSpPr>
            <p:spPr bwMode="auto">
              <a:xfrm>
                <a:off x="4344" y="960"/>
                <a:ext cx="0" cy="96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0">
                <a:extLst>
                  <a:ext uri="{FF2B5EF4-FFF2-40B4-BE49-F238E27FC236}">
                    <a16:creationId xmlns:a16="http://schemas.microsoft.com/office/drawing/2014/main" id="{45DC4FA4-7E2E-437A-885C-C59C7D2FF743}"/>
                  </a:ext>
                </a:extLst>
              </p:cNvPr>
              <p:cNvSpPr>
                <a:spLocks noChangeShapeType="1"/>
              </p:cNvSpPr>
              <p:nvPr/>
            </p:nvSpPr>
            <p:spPr bwMode="auto">
              <a:xfrm>
                <a:off x="4896" y="978"/>
                <a:ext cx="0" cy="1020"/>
              </a:xfrm>
              <a:prstGeom prst="line">
                <a:avLst/>
              </a:prstGeom>
              <a:noFill/>
              <a:ln w="381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25" name="Line 21">
                <a:extLst>
                  <a:ext uri="{FF2B5EF4-FFF2-40B4-BE49-F238E27FC236}">
                    <a16:creationId xmlns:a16="http://schemas.microsoft.com/office/drawing/2014/main" id="{58513ACB-DFA2-47EE-BCEE-0414CB5F108C}"/>
                  </a:ext>
                </a:extLst>
              </p:cNvPr>
              <p:cNvSpPr>
                <a:spLocks noChangeShapeType="1"/>
              </p:cNvSpPr>
              <p:nvPr/>
            </p:nvSpPr>
            <p:spPr bwMode="auto">
              <a:xfrm flipV="1">
                <a:off x="4620" y="1308"/>
                <a:ext cx="0" cy="36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2">
                <a:extLst>
                  <a:ext uri="{FF2B5EF4-FFF2-40B4-BE49-F238E27FC236}">
                    <a16:creationId xmlns:a16="http://schemas.microsoft.com/office/drawing/2014/main" id="{32F3738D-B16C-4C63-ACC7-C4EA44808A14}"/>
                  </a:ext>
                </a:extLst>
              </p:cNvPr>
              <p:cNvSpPr>
                <a:spLocks noChangeShapeType="1"/>
              </p:cNvSpPr>
              <p:nvPr/>
            </p:nvSpPr>
            <p:spPr bwMode="auto">
              <a:xfrm>
                <a:off x="5031" y="1506"/>
                <a:ext cx="0" cy="30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AutoShape 23">
                <a:extLst>
                  <a:ext uri="{FF2B5EF4-FFF2-40B4-BE49-F238E27FC236}">
                    <a16:creationId xmlns:a16="http://schemas.microsoft.com/office/drawing/2014/main" id="{500AD32B-BCEB-4E15-9C2C-148965B46BD1}"/>
                  </a:ext>
                </a:extLst>
              </p:cNvPr>
              <p:cNvSpPr>
                <a:spLocks noChangeArrowheads="1"/>
              </p:cNvSpPr>
              <p:nvPr/>
            </p:nvSpPr>
            <p:spPr bwMode="auto">
              <a:xfrm>
                <a:off x="4194" y="720"/>
                <a:ext cx="840" cy="4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38100">
                <a:solidFill>
                  <a:srgbClr val="0000FF"/>
                </a:solidFill>
                <a:round/>
                <a:headEnd/>
                <a:tailEnd/>
              </a:ln>
            </p:spPr>
            <p:txBody>
              <a:bodyPr wrap="none" anchor="ctr"/>
              <a:lstStyle/>
              <a:p>
                <a:endParaRPr lang="zh-CN" altLang="en-US"/>
              </a:p>
            </p:txBody>
          </p:sp>
          <p:grpSp>
            <p:nvGrpSpPr>
              <p:cNvPr id="28" name="Group 27">
                <a:extLst>
                  <a:ext uri="{FF2B5EF4-FFF2-40B4-BE49-F238E27FC236}">
                    <a16:creationId xmlns:a16="http://schemas.microsoft.com/office/drawing/2014/main" id="{0FEE7FF3-EECB-485D-AA9B-6B7F89743515}"/>
                  </a:ext>
                </a:extLst>
              </p:cNvPr>
              <p:cNvGrpSpPr>
                <a:grpSpLocks/>
              </p:cNvGrpSpPr>
              <p:nvPr/>
            </p:nvGrpSpPr>
            <p:grpSpPr bwMode="auto">
              <a:xfrm>
                <a:off x="4320" y="408"/>
                <a:ext cx="314" cy="504"/>
                <a:chOff x="4320" y="576"/>
                <a:chExt cx="314" cy="504"/>
              </a:xfrm>
            </p:grpSpPr>
            <p:graphicFrame>
              <p:nvGraphicFramePr>
                <p:cNvPr id="33" name="Object 28">
                  <a:extLst>
                    <a:ext uri="{FF2B5EF4-FFF2-40B4-BE49-F238E27FC236}">
                      <a16:creationId xmlns:a16="http://schemas.microsoft.com/office/drawing/2014/main" id="{793A5A1F-947E-4695-9539-183C2460DCFF}"/>
                    </a:ext>
                  </a:extLst>
                </p:cNvPr>
                <p:cNvGraphicFramePr>
                  <a:graphicFrameLocks noChangeAspect="1"/>
                </p:cNvGraphicFramePr>
                <p:nvPr/>
              </p:nvGraphicFramePr>
              <p:xfrm>
                <a:off x="4368" y="576"/>
                <a:ext cx="266" cy="300"/>
              </p:xfrm>
              <a:graphic>
                <a:graphicData uri="http://schemas.openxmlformats.org/presentationml/2006/ole">
                  <mc:AlternateContent xmlns:mc="http://schemas.openxmlformats.org/markup-compatibility/2006">
                    <mc:Choice xmlns:v="urn:schemas-microsoft-com:vml" Requires="v">
                      <p:oleObj name="公式" r:id="rId10" imgW="190335" imgH="215713" progId="Equation.3">
                        <p:embed/>
                      </p:oleObj>
                    </mc:Choice>
                    <mc:Fallback>
                      <p:oleObj name="公式" r:id="rId10" imgW="190335" imgH="215713" progId="Equation.3">
                        <p:embed/>
                        <p:pic>
                          <p:nvPicPr>
                            <p:cNvPr id="71" name="Object 28">
                              <a:extLst>
                                <a:ext uri="{FF2B5EF4-FFF2-40B4-BE49-F238E27FC236}">
                                  <a16:creationId xmlns:a16="http://schemas.microsoft.com/office/drawing/2014/main" id="{9FE51F66-9490-4436-930C-EC55BB5CB2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8" y="576"/>
                              <a:ext cx="26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29">
                  <a:extLst>
                    <a:ext uri="{FF2B5EF4-FFF2-40B4-BE49-F238E27FC236}">
                      <a16:creationId xmlns:a16="http://schemas.microsoft.com/office/drawing/2014/main" id="{5ED71B49-A60B-4109-89A1-55C852AAE79C}"/>
                    </a:ext>
                  </a:extLst>
                </p:cNvPr>
                <p:cNvSpPr>
                  <a:spLocks noChangeShapeType="1"/>
                </p:cNvSpPr>
                <p:nvPr/>
              </p:nvSpPr>
              <p:spPr bwMode="auto">
                <a:xfrm flipH="1" flipV="1">
                  <a:off x="4320" y="960"/>
                  <a:ext cx="300" cy="120"/>
                </a:xfrm>
                <a:prstGeom prst="line">
                  <a:avLst/>
                </a:prstGeom>
                <a:noFill/>
                <a:ln w="38100">
                  <a:solidFill>
                    <a:srgbClr val="9933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 name="Group 30">
                <a:extLst>
                  <a:ext uri="{FF2B5EF4-FFF2-40B4-BE49-F238E27FC236}">
                    <a16:creationId xmlns:a16="http://schemas.microsoft.com/office/drawing/2014/main" id="{7F9D28BC-B13C-4E70-B0DD-358B4FBF0644}"/>
                  </a:ext>
                </a:extLst>
              </p:cNvPr>
              <p:cNvGrpSpPr>
                <a:grpSpLocks/>
              </p:cNvGrpSpPr>
              <p:nvPr/>
            </p:nvGrpSpPr>
            <p:grpSpPr bwMode="auto">
              <a:xfrm>
                <a:off x="4464" y="800"/>
                <a:ext cx="312" cy="300"/>
                <a:chOff x="4545" y="974"/>
                <a:chExt cx="312" cy="300"/>
              </a:xfrm>
            </p:grpSpPr>
            <p:graphicFrame>
              <p:nvGraphicFramePr>
                <p:cNvPr id="31" name="Object 31">
                  <a:extLst>
                    <a:ext uri="{FF2B5EF4-FFF2-40B4-BE49-F238E27FC236}">
                      <a16:creationId xmlns:a16="http://schemas.microsoft.com/office/drawing/2014/main" id="{A8A5BA7D-B972-4DEC-8642-E27CE72CD8C7}"/>
                    </a:ext>
                  </a:extLst>
                </p:cNvPr>
                <p:cNvGraphicFramePr>
                  <a:graphicFrameLocks noChangeAspect="1"/>
                </p:cNvGraphicFramePr>
                <p:nvPr>
                  <p:extLst>
                    <p:ext uri="{D42A27DB-BD31-4B8C-83A1-F6EECF244321}">
                      <p14:modId xmlns:p14="http://schemas.microsoft.com/office/powerpoint/2010/main" val="936898862"/>
                    </p:ext>
                  </p:extLst>
                </p:nvPr>
              </p:nvGraphicFramePr>
              <p:xfrm>
                <a:off x="4628" y="974"/>
                <a:ext cx="229" cy="300"/>
              </p:xfrm>
              <a:graphic>
                <a:graphicData uri="http://schemas.openxmlformats.org/presentationml/2006/ole">
                  <mc:AlternateContent xmlns:mc="http://schemas.openxmlformats.org/markup-compatibility/2006">
                    <mc:Choice xmlns:v="urn:schemas-microsoft-com:vml" Requires="v">
                      <p:oleObj name="Equation" r:id="rId12" imgW="164885" imgH="215619" progId="Equation.DSMT4">
                        <p:embed/>
                      </p:oleObj>
                    </mc:Choice>
                    <mc:Fallback>
                      <p:oleObj name="Equation" r:id="rId12" imgW="164885" imgH="215619" progId="Equation.DSMT4">
                        <p:embed/>
                        <p:pic>
                          <p:nvPicPr>
                            <p:cNvPr id="69" name="Object 31">
                              <a:extLst>
                                <a:ext uri="{FF2B5EF4-FFF2-40B4-BE49-F238E27FC236}">
                                  <a16:creationId xmlns:a16="http://schemas.microsoft.com/office/drawing/2014/main" id="{B4C85379-8178-47F4-9A37-F6717F6323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28" y="974"/>
                              <a:ext cx="229"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Freeform 32">
                  <a:extLst>
                    <a:ext uri="{FF2B5EF4-FFF2-40B4-BE49-F238E27FC236}">
                      <a16:creationId xmlns:a16="http://schemas.microsoft.com/office/drawing/2014/main" id="{A9E5DBBC-290F-4E34-9838-F5F75BC7E9C6}"/>
                    </a:ext>
                  </a:extLst>
                </p:cNvPr>
                <p:cNvSpPr>
                  <a:spLocks/>
                </p:cNvSpPr>
                <p:nvPr/>
              </p:nvSpPr>
              <p:spPr bwMode="auto">
                <a:xfrm>
                  <a:off x="4545" y="1088"/>
                  <a:ext cx="121" cy="127"/>
                </a:xfrm>
                <a:custGeom>
                  <a:avLst/>
                  <a:gdLst>
                    <a:gd name="T0" fmla="*/ 121 w 121"/>
                    <a:gd name="T1" fmla="*/ 0 h 127"/>
                    <a:gd name="T2" fmla="*/ 0 w 121"/>
                    <a:gd name="T3" fmla="*/ 127 h 127"/>
                    <a:gd name="T4" fmla="*/ 0 60000 65536"/>
                    <a:gd name="T5" fmla="*/ 0 60000 65536"/>
                    <a:gd name="T6" fmla="*/ 0 w 121"/>
                    <a:gd name="T7" fmla="*/ 0 h 127"/>
                    <a:gd name="T8" fmla="*/ 121 w 121"/>
                    <a:gd name="T9" fmla="*/ 127 h 127"/>
                  </a:gdLst>
                  <a:ahLst/>
                  <a:cxnLst>
                    <a:cxn ang="T4">
                      <a:pos x="T0" y="T1"/>
                    </a:cxn>
                    <a:cxn ang="T5">
                      <a:pos x="T2" y="T3"/>
                    </a:cxn>
                  </a:cxnLst>
                  <a:rect l="T6" t="T7" r="T8" b="T9"/>
                  <a:pathLst>
                    <a:path w="121" h="127">
                      <a:moveTo>
                        <a:pt x="121" y="0"/>
                      </a:moveTo>
                      <a:lnTo>
                        <a:pt x="0" y="127"/>
                      </a:lnTo>
                    </a:path>
                  </a:pathLst>
                </a:custGeom>
                <a:noFill/>
                <a:ln w="38100">
                  <a:solidFill>
                    <a:srgbClr val="99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30" name="Object 33">
                <a:extLst>
                  <a:ext uri="{FF2B5EF4-FFF2-40B4-BE49-F238E27FC236}">
                    <a16:creationId xmlns:a16="http://schemas.microsoft.com/office/drawing/2014/main" id="{F10D5E02-7A38-4B19-9195-1BC44C3CC55F}"/>
                  </a:ext>
                </a:extLst>
              </p:cNvPr>
              <p:cNvGraphicFramePr>
                <a:graphicFrameLocks noChangeAspect="1"/>
              </p:cNvGraphicFramePr>
              <p:nvPr>
                <p:extLst>
                  <p:ext uri="{D42A27DB-BD31-4B8C-83A1-F6EECF244321}">
                    <p14:modId xmlns:p14="http://schemas.microsoft.com/office/powerpoint/2010/main" val="1570272204"/>
                  </p:ext>
                </p:extLst>
              </p:nvPr>
            </p:nvGraphicFramePr>
            <p:xfrm>
              <a:off x="4517" y="1734"/>
              <a:ext cx="199" cy="240"/>
            </p:xfrm>
            <a:graphic>
              <a:graphicData uri="http://schemas.openxmlformats.org/presentationml/2006/ole">
                <mc:AlternateContent xmlns:mc="http://schemas.openxmlformats.org/markup-compatibility/2006">
                  <mc:Choice xmlns:v="urn:schemas-microsoft-com:vml" Requires="v">
                    <p:oleObj name="公式" r:id="rId14" imgW="88964" imgH="114300" progId="Equation.3">
                      <p:embed/>
                    </p:oleObj>
                  </mc:Choice>
                  <mc:Fallback>
                    <p:oleObj name="公式" r:id="rId14" imgW="88964" imgH="114300" progId="Equation.3">
                      <p:embed/>
                      <p:pic>
                        <p:nvPicPr>
                          <p:cNvPr id="68" name="Object 33">
                            <a:extLst>
                              <a:ext uri="{FF2B5EF4-FFF2-40B4-BE49-F238E27FC236}">
                                <a16:creationId xmlns:a16="http://schemas.microsoft.com/office/drawing/2014/main" id="{94134A07-A48E-41FC-AA26-D8F557A745B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17" y="1734"/>
                            <a:ext cx="19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Line 21">
              <a:extLst>
                <a:ext uri="{FF2B5EF4-FFF2-40B4-BE49-F238E27FC236}">
                  <a16:creationId xmlns:a16="http://schemas.microsoft.com/office/drawing/2014/main" id="{1E4CC235-B6EB-48E1-B1A9-526A16DCD57F}"/>
                </a:ext>
              </a:extLst>
            </p:cNvPr>
            <p:cNvSpPr>
              <a:spLocks noChangeShapeType="1"/>
            </p:cNvSpPr>
            <p:nvPr/>
          </p:nvSpPr>
          <p:spPr bwMode="auto">
            <a:xfrm flipV="1">
              <a:off x="7812967" y="3801213"/>
              <a:ext cx="0" cy="57150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1">
              <a:extLst>
                <a:ext uri="{FF2B5EF4-FFF2-40B4-BE49-F238E27FC236}">
                  <a16:creationId xmlns:a16="http://schemas.microsoft.com/office/drawing/2014/main" id="{AF49310B-1740-4C3E-92FA-0DA2D474703E}"/>
                </a:ext>
              </a:extLst>
            </p:cNvPr>
            <p:cNvSpPr>
              <a:spLocks noChangeShapeType="1"/>
            </p:cNvSpPr>
            <p:nvPr/>
          </p:nvSpPr>
          <p:spPr bwMode="auto">
            <a:xfrm flipV="1">
              <a:off x="8284576" y="3808969"/>
              <a:ext cx="0" cy="571500"/>
            </a:xfrm>
            <a:prstGeom prst="line">
              <a:avLst/>
            </a:prstGeom>
            <a:noFill/>
            <a:ln w="38100">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 name="文本框 34">
            <a:extLst>
              <a:ext uri="{FF2B5EF4-FFF2-40B4-BE49-F238E27FC236}">
                <a16:creationId xmlns:a16="http://schemas.microsoft.com/office/drawing/2014/main" id="{95BD2D8C-18D9-4BAE-8450-45B47F5DB2E8}"/>
              </a:ext>
            </a:extLst>
          </p:cNvPr>
          <p:cNvSpPr txBox="1"/>
          <p:nvPr/>
        </p:nvSpPr>
        <p:spPr>
          <a:xfrm>
            <a:off x="566286" y="5613712"/>
            <a:ext cx="6955750"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计算自感的另外一种方法：先计算体系的总磁场能</a:t>
            </a:r>
          </a:p>
        </p:txBody>
      </p:sp>
      <p:sp>
        <p:nvSpPr>
          <p:cNvPr id="36" name="灯片编号占位符 35">
            <a:extLst>
              <a:ext uri="{FF2B5EF4-FFF2-40B4-BE49-F238E27FC236}">
                <a16:creationId xmlns:a16="http://schemas.microsoft.com/office/drawing/2014/main" id="{63C85AF5-D153-4410-9FAA-DCFE4D4F34B1}"/>
              </a:ext>
            </a:extLst>
          </p:cNvPr>
          <p:cNvSpPr>
            <a:spLocks noGrp="1"/>
          </p:cNvSpPr>
          <p:nvPr>
            <p:ph type="sldNum" sz="quarter" idx="12"/>
          </p:nvPr>
        </p:nvSpPr>
        <p:spPr/>
        <p:txBody>
          <a:bodyPr/>
          <a:lstStyle/>
          <a:p>
            <a:fld id="{8A7DF9CC-88FD-4F6D-BF7E-6C01B081979A}" type="slidenum">
              <a:rPr lang="zh-CN" altLang="en-US" smtClean="0"/>
              <a:t>34</a:t>
            </a:fld>
            <a:endParaRPr lang="zh-CN" altLang="en-US"/>
          </a:p>
        </p:txBody>
      </p:sp>
    </p:spTree>
    <p:extLst>
      <p:ext uri="{BB962C8B-B14F-4D97-AF65-F5344CB8AC3E}">
        <p14:creationId xmlns:p14="http://schemas.microsoft.com/office/powerpoint/2010/main" val="219094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2D669A9-B451-7B34-F328-4F68D8E07801}"/>
              </a:ext>
            </a:extLst>
          </p:cNvPr>
          <p:cNvSpPr>
            <a:spLocks noGrp="1" noChangeArrowheads="1"/>
          </p:cNvSpPr>
          <p:nvPr>
            <p:ph type="title"/>
          </p:nvPr>
        </p:nvSpPr>
        <p:spPr>
          <a:xfrm>
            <a:off x="278459" y="101506"/>
            <a:ext cx="4574125" cy="762000"/>
          </a:xfrm>
        </p:spPr>
        <p:txBody>
          <a:bodyPr>
            <a:noAutofit/>
          </a:bodyPr>
          <a:lstStyle/>
          <a:p>
            <a:pPr eaLnBrk="1" hangingPunct="1"/>
            <a:r>
              <a:rPr lang="zh-CN" altLang="en-US" sz="36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磁性起源的现代理解</a:t>
            </a:r>
            <a:endParaRPr lang="zh-CN" altLang="en-US" sz="36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23" name="Rectangle 3">
            <a:extLst>
              <a:ext uri="{FF2B5EF4-FFF2-40B4-BE49-F238E27FC236}">
                <a16:creationId xmlns:a16="http://schemas.microsoft.com/office/drawing/2014/main" id="{0CF2DCB8-E2B5-87DB-C2F7-0FE472DFA725}"/>
              </a:ext>
            </a:extLst>
          </p:cNvPr>
          <p:cNvSpPr>
            <a:spLocks noGrp="1" noChangeArrowheads="1"/>
          </p:cNvSpPr>
          <p:nvPr>
            <p:ph type="body" idx="1"/>
          </p:nvPr>
        </p:nvSpPr>
        <p:spPr>
          <a:xfrm>
            <a:off x="154447" y="989846"/>
            <a:ext cx="8414920" cy="2286000"/>
          </a:xfrm>
        </p:spPr>
        <p:txBody>
          <a:bodyPr>
            <a:noAutofit/>
          </a:bodyPr>
          <a:lstStyle/>
          <a:p>
            <a:pPr>
              <a:lnSpc>
                <a:spcPct val="150000"/>
              </a:lnSpc>
            </a:pPr>
            <a:r>
              <a:rPr lang="zh-CN" altLang="en-US" sz="2400" dirty="0">
                <a:latin typeface="黑体" panose="02010609060101010101" pitchFamily="49" charset="-122"/>
                <a:ea typeface="黑体" panose="02010609060101010101" pitchFamily="49" charset="-122"/>
              </a:rPr>
              <a:t>物质的磁性主要来源于电子；</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电子有</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轨道磁矩</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自旋磁矩</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p>
          <a:p>
            <a:pPr eaLnBrk="1" hangingPunct="1">
              <a:lnSpc>
                <a:spcPct val="15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在原子或分子内，一般不止有一个电子 ；</a:t>
            </a:r>
          </a:p>
          <a:p>
            <a:pPr eaLnBrk="1" hangingPunct="1">
              <a:lnSpc>
                <a:spcPct val="15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分子磁矩：所有电子的</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轨道磁矩和自旋磁矩的矢量和</a:t>
            </a:r>
            <a:endPar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lnSpc>
                <a:spcPct val="15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电子轨道磁矩（经典观点）</a:t>
            </a:r>
          </a:p>
        </p:txBody>
      </p:sp>
      <p:pic>
        <p:nvPicPr>
          <p:cNvPr id="5124" name="Picture 4" descr="Ne434">
            <a:extLst>
              <a:ext uri="{FF2B5EF4-FFF2-40B4-BE49-F238E27FC236}">
                <a16:creationId xmlns:a16="http://schemas.microsoft.com/office/drawing/2014/main" id="{109A5A5E-8AD6-8CC5-E1E3-5F183F63E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9463" y="315331"/>
            <a:ext cx="2259904" cy="244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6">
            <a:extLst>
              <a:ext uri="{FF2B5EF4-FFF2-40B4-BE49-F238E27FC236}">
                <a16:creationId xmlns:a16="http://schemas.microsoft.com/office/drawing/2014/main" id="{25B33390-E24C-995E-1AEA-FEC3436D34B3}"/>
              </a:ext>
            </a:extLst>
          </p:cNvPr>
          <p:cNvSpPr>
            <a:spLocks noChangeArrowheads="1"/>
          </p:cNvSpPr>
          <p:nvPr/>
        </p:nvSpPr>
        <p:spPr bwMode="auto">
          <a:xfrm>
            <a:off x="4186388" y="3275846"/>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125" name="Object 5">
            <a:extLst>
              <a:ext uri="{FF2B5EF4-FFF2-40B4-BE49-F238E27FC236}">
                <a16:creationId xmlns:a16="http://schemas.microsoft.com/office/drawing/2014/main" id="{C729CB9F-605C-5AB1-AFA8-380CBC959B36}"/>
              </a:ext>
            </a:extLst>
          </p:cNvPr>
          <p:cNvGraphicFramePr>
            <a:graphicFrameLocks noChangeAspect="1"/>
          </p:cNvGraphicFramePr>
          <p:nvPr>
            <p:extLst>
              <p:ext uri="{D42A27DB-BD31-4B8C-83A1-F6EECF244321}">
                <p14:modId xmlns:p14="http://schemas.microsoft.com/office/powerpoint/2010/main" val="3506375958"/>
              </p:ext>
            </p:extLst>
          </p:nvPr>
        </p:nvGraphicFramePr>
        <p:xfrm>
          <a:off x="388938" y="5201624"/>
          <a:ext cx="1646237" cy="684213"/>
        </p:xfrm>
        <a:graphic>
          <a:graphicData uri="http://schemas.openxmlformats.org/presentationml/2006/ole">
            <mc:AlternateContent xmlns:mc="http://schemas.openxmlformats.org/markup-compatibility/2006">
              <mc:Choice xmlns:v="urn:schemas-microsoft-com:vml" Requires="v">
                <p:oleObj name="Equation" r:id="rId3" imgW="545760" imgH="228600" progId="Equation.DSMT4">
                  <p:embed/>
                </p:oleObj>
              </mc:Choice>
              <mc:Fallback>
                <p:oleObj name="Equation" r:id="rId3" imgW="545760" imgH="228600" progId="Equation.DSMT4">
                  <p:embed/>
                  <p:pic>
                    <p:nvPicPr>
                      <p:cNvPr id="5125" name="Object 5">
                        <a:extLst>
                          <a:ext uri="{FF2B5EF4-FFF2-40B4-BE49-F238E27FC236}">
                            <a16:creationId xmlns:a16="http://schemas.microsoft.com/office/drawing/2014/main" id="{C729CB9F-605C-5AB1-AFA8-380CBC959B36}"/>
                          </a:ext>
                        </a:extLst>
                      </p:cNvPr>
                      <p:cNvPicPr>
                        <a:picLocks noChangeAspect="1" noChangeArrowheads="1"/>
                      </p:cNvPicPr>
                      <p:nvPr/>
                    </p:nvPicPr>
                    <p:blipFill>
                      <a:blip r:embed="rId4"/>
                      <a:srcRect/>
                      <a:stretch>
                        <a:fillRect/>
                      </a:stretch>
                    </p:blipFill>
                    <p:spPr bwMode="auto">
                      <a:xfrm>
                        <a:off x="388938" y="5201624"/>
                        <a:ext cx="1646237" cy="684213"/>
                      </a:xfrm>
                      <a:prstGeom prst="rect">
                        <a:avLst/>
                      </a:prstGeom>
                      <a:noFill/>
                      <a:ln>
                        <a:noFill/>
                      </a:ln>
                    </p:spPr>
                  </p:pic>
                </p:oleObj>
              </mc:Fallback>
            </mc:AlternateContent>
          </a:graphicData>
        </a:graphic>
      </p:graphicFrame>
      <p:graphicFrame>
        <p:nvGraphicFramePr>
          <p:cNvPr id="5127" name="Object 7">
            <a:extLst>
              <a:ext uri="{FF2B5EF4-FFF2-40B4-BE49-F238E27FC236}">
                <a16:creationId xmlns:a16="http://schemas.microsoft.com/office/drawing/2014/main" id="{F85002C2-C86F-285C-F776-4101E21BC3FA}"/>
              </a:ext>
            </a:extLst>
          </p:cNvPr>
          <p:cNvGraphicFramePr>
            <a:graphicFrameLocks noChangeAspect="1"/>
          </p:cNvGraphicFramePr>
          <p:nvPr>
            <p:extLst>
              <p:ext uri="{D42A27DB-BD31-4B8C-83A1-F6EECF244321}">
                <p14:modId xmlns:p14="http://schemas.microsoft.com/office/powerpoint/2010/main" val="95335149"/>
              </p:ext>
            </p:extLst>
          </p:nvPr>
        </p:nvGraphicFramePr>
        <p:xfrm>
          <a:off x="2262956" y="4760142"/>
          <a:ext cx="2103437" cy="822325"/>
        </p:xfrm>
        <a:graphic>
          <a:graphicData uri="http://schemas.openxmlformats.org/presentationml/2006/ole">
            <mc:AlternateContent xmlns:mc="http://schemas.openxmlformats.org/markup-compatibility/2006">
              <mc:Choice xmlns:v="urn:schemas-microsoft-com:vml" Requires="v">
                <p:oleObj name="Equation" r:id="rId5" imgW="990360" imgH="393480" progId="Equation.DSMT4">
                  <p:embed/>
                </p:oleObj>
              </mc:Choice>
              <mc:Fallback>
                <p:oleObj name="Equation" r:id="rId5" imgW="990360" imgH="393480" progId="Equation.DSMT4">
                  <p:embed/>
                  <p:pic>
                    <p:nvPicPr>
                      <p:cNvPr id="5127" name="Object 7">
                        <a:extLst>
                          <a:ext uri="{FF2B5EF4-FFF2-40B4-BE49-F238E27FC236}">
                            <a16:creationId xmlns:a16="http://schemas.microsoft.com/office/drawing/2014/main" id="{F85002C2-C86F-285C-F776-4101E21BC3FA}"/>
                          </a:ext>
                        </a:extLst>
                      </p:cNvPr>
                      <p:cNvPicPr>
                        <a:picLocks noChangeAspect="1" noChangeArrowheads="1"/>
                      </p:cNvPicPr>
                      <p:nvPr/>
                    </p:nvPicPr>
                    <p:blipFill>
                      <a:blip r:embed="rId6"/>
                      <a:srcRect/>
                      <a:stretch>
                        <a:fillRect/>
                      </a:stretch>
                    </p:blipFill>
                    <p:spPr bwMode="auto">
                      <a:xfrm>
                        <a:off x="2262956" y="4760142"/>
                        <a:ext cx="2103437" cy="822325"/>
                      </a:xfrm>
                      <a:prstGeom prst="rect">
                        <a:avLst/>
                      </a:prstGeom>
                      <a:noFill/>
                      <a:ln>
                        <a:noFill/>
                      </a:ln>
                    </p:spPr>
                  </p:pic>
                </p:oleObj>
              </mc:Fallback>
            </mc:AlternateContent>
          </a:graphicData>
        </a:graphic>
      </p:graphicFrame>
      <p:graphicFrame>
        <p:nvGraphicFramePr>
          <p:cNvPr id="3" name="Object 6">
            <a:extLst>
              <a:ext uri="{FF2B5EF4-FFF2-40B4-BE49-F238E27FC236}">
                <a16:creationId xmlns:a16="http://schemas.microsoft.com/office/drawing/2014/main" id="{3ADB6796-5734-B0CC-C2B0-3218E64056F7}"/>
              </a:ext>
            </a:extLst>
          </p:cNvPr>
          <p:cNvGraphicFramePr>
            <a:graphicFrameLocks noChangeAspect="1"/>
          </p:cNvGraphicFramePr>
          <p:nvPr>
            <p:extLst>
              <p:ext uri="{D42A27DB-BD31-4B8C-83A1-F6EECF244321}">
                <p14:modId xmlns:p14="http://schemas.microsoft.com/office/powerpoint/2010/main" val="2420612331"/>
              </p:ext>
            </p:extLst>
          </p:nvPr>
        </p:nvGraphicFramePr>
        <p:xfrm>
          <a:off x="4660900" y="5039699"/>
          <a:ext cx="1993900" cy="1006475"/>
        </p:xfrm>
        <a:graphic>
          <a:graphicData uri="http://schemas.openxmlformats.org/presentationml/2006/ole">
            <mc:AlternateContent xmlns:mc="http://schemas.openxmlformats.org/markup-compatibility/2006">
              <mc:Choice xmlns:v="urn:schemas-microsoft-com:vml" Requires="v">
                <p:oleObj name="Equation" r:id="rId7" imgW="774360" imgH="393480" progId="Equation.DSMT4">
                  <p:embed/>
                </p:oleObj>
              </mc:Choice>
              <mc:Fallback>
                <p:oleObj name="Equation" r:id="rId7" imgW="774360" imgH="393480" progId="Equation.DSMT4">
                  <p:embed/>
                  <p:pic>
                    <p:nvPicPr>
                      <p:cNvPr id="3" name="Object 6">
                        <a:extLst>
                          <a:ext uri="{FF2B5EF4-FFF2-40B4-BE49-F238E27FC236}">
                            <a16:creationId xmlns:a16="http://schemas.microsoft.com/office/drawing/2014/main" id="{3ADB6796-5734-B0CC-C2B0-3218E64056F7}"/>
                          </a:ext>
                        </a:extLst>
                      </p:cNvPr>
                      <p:cNvPicPr>
                        <a:picLocks noChangeAspect="1" noChangeArrowheads="1"/>
                      </p:cNvPicPr>
                      <p:nvPr/>
                    </p:nvPicPr>
                    <p:blipFill>
                      <a:blip r:embed="rId8"/>
                      <a:srcRect/>
                      <a:stretch>
                        <a:fillRect/>
                      </a:stretch>
                    </p:blipFill>
                    <p:spPr bwMode="auto">
                      <a:xfrm>
                        <a:off x="4660900" y="5039699"/>
                        <a:ext cx="1993900" cy="1006475"/>
                      </a:xfrm>
                      <a:prstGeom prst="rect">
                        <a:avLst/>
                      </a:prstGeom>
                      <a:noFill/>
                      <a:ln>
                        <a:noFill/>
                      </a:ln>
                    </p:spPr>
                  </p:pic>
                </p:oleObj>
              </mc:Fallback>
            </mc:AlternateContent>
          </a:graphicData>
        </a:graphic>
      </p:graphicFrame>
      <p:sp>
        <p:nvSpPr>
          <p:cNvPr id="18448" name="灯片编号占位符 3">
            <a:extLst>
              <a:ext uri="{FF2B5EF4-FFF2-40B4-BE49-F238E27FC236}">
                <a16:creationId xmlns:a16="http://schemas.microsoft.com/office/drawing/2014/main" id="{3825AF92-4704-193F-E3FF-2784B1C560F2}"/>
              </a:ext>
            </a:extLst>
          </p:cNvPr>
          <p:cNvSpPr>
            <a:spLocks noGrp="1"/>
          </p:cNvSpPr>
          <p:nvPr>
            <p:ph type="sldNum" sz="quarter" idx="12"/>
          </p:nvPr>
        </p:nvSpPr>
        <p:spPr>
          <a:xfrm>
            <a:off x="6654800" y="6346825"/>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A221B5A6-C94A-4FED-A7B2-AC9F35462E0C}" type="slidenum">
              <a:rPr kumimoji="0" lang="en-US" altLang="zh-CN" sz="1400"/>
              <a:pPr/>
              <a:t>4</a:t>
            </a:fld>
            <a:endParaRPr kumimoji="0" lang="en-US" altLang="zh-CN" sz="1400"/>
          </a:p>
        </p:txBody>
      </p:sp>
      <p:sp>
        <p:nvSpPr>
          <p:cNvPr id="4" name="矩形 3">
            <a:extLst>
              <a:ext uri="{FF2B5EF4-FFF2-40B4-BE49-F238E27FC236}">
                <a16:creationId xmlns:a16="http://schemas.microsoft.com/office/drawing/2014/main" id="{5DC870C4-E670-750C-E1E5-274E0E5E6324}"/>
              </a:ext>
            </a:extLst>
          </p:cNvPr>
          <p:cNvSpPr/>
          <p:nvPr/>
        </p:nvSpPr>
        <p:spPr>
          <a:xfrm>
            <a:off x="350960" y="768254"/>
            <a:ext cx="4221040" cy="12233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Object 7">
            <a:extLst>
              <a:ext uri="{FF2B5EF4-FFF2-40B4-BE49-F238E27FC236}">
                <a16:creationId xmlns:a16="http://schemas.microsoft.com/office/drawing/2014/main" id="{DD83B3AD-ABB3-2704-CA4D-CDFF48D7ED2F}"/>
              </a:ext>
            </a:extLst>
          </p:cNvPr>
          <p:cNvGraphicFramePr>
            <a:graphicFrameLocks noChangeAspect="1"/>
          </p:cNvGraphicFramePr>
          <p:nvPr>
            <p:extLst>
              <p:ext uri="{D42A27DB-BD31-4B8C-83A1-F6EECF244321}">
                <p14:modId xmlns:p14="http://schemas.microsoft.com/office/powerpoint/2010/main" val="2466684831"/>
              </p:ext>
            </p:extLst>
          </p:nvPr>
        </p:nvGraphicFramePr>
        <p:xfrm>
          <a:off x="2308002" y="5774800"/>
          <a:ext cx="1079500" cy="425450"/>
        </p:xfrm>
        <a:graphic>
          <a:graphicData uri="http://schemas.openxmlformats.org/presentationml/2006/ole">
            <mc:AlternateContent xmlns:mc="http://schemas.openxmlformats.org/markup-compatibility/2006">
              <mc:Choice xmlns:v="urn:schemas-microsoft-com:vml" Requires="v">
                <p:oleObj name="Equation" r:id="rId9" imgW="507960" imgH="203040" progId="Equation.DSMT4">
                  <p:embed/>
                </p:oleObj>
              </mc:Choice>
              <mc:Fallback>
                <p:oleObj name="Equation" r:id="rId9" imgW="507960" imgH="203040" progId="Equation.DSMT4">
                  <p:embed/>
                  <p:pic>
                    <p:nvPicPr>
                      <p:cNvPr id="5127" name="Object 7">
                        <a:extLst>
                          <a:ext uri="{FF2B5EF4-FFF2-40B4-BE49-F238E27FC236}">
                            <a16:creationId xmlns:a16="http://schemas.microsoft.com/office/drawing/2014/main" id="{F85002C2-C86F-285C-F776-4101E21BC3FA}"/>
                          </a:ext>
                        </a:extLst>
                      </p:cNvPr>
                      <p:cNvPicPr>
                        <a:picLocks noChangeAspect="1" noChangeArrowheads="1"/>
                      </p:cNvPicPr>
                      <p:nvPr/>
                    </p:nvPicPr>
                    <p:blipFill>
                      <a:blip r:embed="rId10"/>
                      <a:srcRect/>
                      <a:stretch>
                        <a:fillRect/>
                      </a:stretch>
                    </p:blipFill>
                    <p:spPr bwMode="auto">
                      <a:xfrm>
                        <a:off x="2308002" y="5774800"/>
                        <a:ext cx="1079500" cy="425450"/>
                      </a:xfrm>
                      <a:prstGeom prst="rect">
                        <a:avLst/>
                      </a:prstGeom>
                      <a:noFill/>
                      <a:ln>
                        <a:noFill/>
                      </a:ln>
                    </p:spPr>
                  </p:pic>
                </p:oleObj>
              </mc:Fallback>
            </mc:AlternateContent>
          </a:graphicData>
        </a:graphic>
      </p:graphicFrame>
      <p:graphicFrame>
        <p:nvGraphicFramePr>
          <p:cNvPr id="7" name="Object 6">
            <a:extLst>
              <a:ext uri="{FF2B5EF4-FFF2-40B4-BE49-F238E27FC236}">
                <a16:creationId xmlns:a16="http://schemas.microsoft.com/office/drawing/2014/main" id="{E5C11C5E-106C-7CE8-3D69-F26D33219F01}"/>
              </a:ext>
            </a:extLst>
          </p:cNvPr>
          <p:cNvGraphicFramePr>
            <a:graphicFrameLocks noChangeAspect="1"/>
          </p:cNvGraphicFramePr>
          <p:nvPr>
            <p:extLst>
              <p:ext uri="{D42A27DB-BD31-4B8C-83A1-F6EECF244321}">
                <p14:modId xmlns:p14="http://schemas.microsoft.com/office/powerpoint/2010/main" val="1677290843"/>
              </p:ext>
            </p:extLst>
          </p:nvPr>
        </p:nvGraphicFramePr>
        <p:xfrm>
          <a:off x="4972050" y="4406900"/>
          <a:ext cx="1527175" cy="595313"/>
        </p:xfrm>
        <a:graphic>
          <a:graphicData uri="http://schemas.openxmlformats.org/presentationml/2006/ole">
            <mc:AlternateContent xmlns:mc="http://schemas.openxmlformats.org/markup-compatibility/2006">
              <mc:Choice xmlns:v="urn:schemas-microsoft-com:vml" Requires="v">
                <p:oleObj name="Equation" r:id="rId11" imgW="647640" imgH="253800" progId="Equation.DSMT4">
                  <p:embed/>
                </p:oleObj>
              </mc:Choice>
              <mc:Fallback>
                <p:oleObj name="Equation" r:id="rId11" imgW="647640" imgH="253800" progId="Equation.DSMT4">
                  <p:embed/>
                  <p:pic>
                    <p:nvPicPr>
                      <p:cNvPr id="3" name="Object 6">
                        <a:extLst>
                          <a:ext uri="{FF2B5EF4-FFF2-40B4-BE49-F238E27FC236}">
                            <a16:creationId xmlns:a16="http://schemas.microsoft.com/office/drawing/2014/main" id="{3ADB6796-5734-B0CC-C2B0-3218E64056F7}"/>
                          </a:ext>
                        </a:extLst>
                      </p:cNvPr>
                      <p:cNvPicPr>
                        <a:picLocks noChangeAspect="1" noChangeArrowheads="1"/>
                      </p:cNvPicPr>
                      <p:nvPr/>
                    </p:nvPicPr>
                    <p:blipFill>
                      <a:blip r:embed="rId12"/>
                      <a:srcRect/>
                      <a:stretch>
                        <a:fillRect/>
                      </a:stretch>
                    </p:blipFill>
                    <p:spPr bwMode="auto">
                      <a:xfrm>
                        <a:off x="4972050" y="4406900"/>
                        <a:ext cx="1527175" cy="595313"/>
                      </a:xfrm>
                      <a:prstGeom prst="rect">
                        <a:avLst/>
                      </a:prstGeom>
                      <a:noFill/>
                      <a:ln>
                        <a:noFill/>
                      </a:ln>
                    </p:spPr>
                  </p:pic>
                </p:oleObj>
              </mc:Fallback>
            </mc:AlternateContent>
          </a:graphicData>
        </a:graphic>
      </p:graphicFrame>
      <p:sp>
        <p:nvSpPr>
          <p:cNvPr id="9" name="左大括号 8">
            <a:extLst>
              <a:ext uri="{FF2B5EF4-FFF2-40B4-BE49-F238E27FC236}">
                <a16:creationId xmlns:a16="http://schemas.microsoft.com/office/drawing/2014/main" id="{F3A6741C-9F1B-F17D-335A-3B89A015DEB3}"/>
              </a:ext>
            </a:extLst>
          </p:cNvPr>
          <p:cNvSpPr/>
          <p:nvPr/>
        </p:nvSpPr>
        <p:spPr>
          <a:xfrm>
            <a:off x="2080221" y="5165200"/>
            <a:ext cx="182735" cy="822325"/>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左大括号 9">
            <a:extLst>
              <a:ext uri="{FF2B5EF4-FFF2-40B4-BE49-F238E27FC236}">
                <a16:creationId xmlns:a16="http://schemas.microsoft.com/office/drawing/2014/main" id="{487F156C-7CBC-9AEC-3B85-F473274ABAD4}"/>
              </a:ext>
            </a:extLst>
          </p:cNvPr>
          <p:cNvSpPr/>
          <p:nvPr/>
        </p:nvSpPr>
        <p:spPr>
          <a:xfrm flipH="1">
            <a:off x="4430068" y="5193445"/>
            <a:ext cx="247696" cy="82232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3D484EF8-B6E7-A1F9-0B48-890C8896DDC7}"/>
              </a:ext>
            </a:extLst>
          </p:cNvPr>
          <p:cNvGrpSpPr/>
          <p:nvPr/>
        </p:nvGrpSpPr>
        <p:grpSpPr>
          <a:xfrm>
            <a:off x="6750992" y="4567238"/>
            <a:ext cx="2426346" cy="1103312"/>
            <a:chOff x="6564856" y="4808729"/>
            <a:chExt cx="2426346" cy="1103312"/>
          </a:xfrm>
        </p:grpSpPr>
        <p:graphicFrame>
          <p:nvGraphicFramePr>
            <p:cNvPr id="8" name="对象 7">
              <a:extLst>
                <a:ext uri="{FF2B5EF4-FFF2-40B4-BE49-F238E27FC236}">
                  <a16:creationId xmlns:a16="http://schemas.microsoft.com/office/drawing/2014/main" id="{D892E9AA-4672-5789-6B99-68CAF12B55C0}"/>
                </a:ext>
              </a:extLst>
            </p:cNvPr>
            <p:cNvGraphicFramePr>
              <a:graphicFrameLocks noChangeAspect="1"/>
            </p:cNvGraphicFramePr>
            <p:nvPr>
              <p:extLst>
                <p:ext uri="{D42A27DB-BD31-4B8C-83A1-F6EECF244321}">
                  <p14:modId xmlns:p14="http://schemas.microsoft.com/office/powerpoint/2010/main" val="1580507206"/>
                </p:ext>
              </p:extLst>
            </p:nvPr>
          </p:nvGraphicFramePr>
          <p:xfrm>
            <a:off x="6849664" y="4808729"/>
            <a:ext cx="2141538" cy="1103312"/>
          </p:xfrm>
          <a:graphic>
            <a:graphicData uri="http://schemas.openxmlformats.org/presentationml/2006/ole">
              <mc:AlternateContent xmlns:mc="http://schemas.openxmlformats.org/markup-compatibility/2006">
                <mc:Choice xmlns:v="urn:schemas-microsoft-com:vml" Requires="v">
                  <p:oleObj name="Equation" r:id="rId13" imgW="838080" imgH="431640" progId="Equation.DSMT4">
                    <p:embed/>
                  </p:oleObj>
                </mc:Choice>
                <mc:Fallback>
                  <p:oleObj name="Equation" r:id="rId13" imgW="838080" imgH="431640" progId="Equation.DSMT4">
                    <p:embed/>
                    <p:pic>
                      <p:nvPicPr>
                        <p:cNvPr id="0" name=""/>
                        <p:cNvPicPr/>
                        <p:nvPr/>
                      </p:nvPicPr>
                      <p:blipFill>
                        <a:blip r:embed="rId14"/>
                        <a:stretch>
                          <a:fillRect/>
                        </a:stretch>
                      </p:blipFill>
                      <p:spPr>
                        <a:xfrm>
                          <a:off x="6849664" y="4808729"/>
                          <a:ext cx="2141538" cy="1103312"/>
                        </a:xfrm>
                        <a:prstGeom prst="rect">
                          <a:avLst/>
                        </a:prstGeom>
                      </p:spPr>
                    </p:pic>
                  </p:oleObj>
                </mc:Fallback>
              </mc:AlternateContent>
            </a:graphicData>
          </a:graphic>
        </p:graphicFrame>
        <p:sp>
          <p:nvSpPr>
            <p:cNvPr id="11" name="左大括号 10">
              <a:extLst>
                <a:ext uri="{FF2B5EF4-FFF2-40B4-BE49-F238E27FC236}">
                  <a16:creationId xmlns:a16="http://schemas.microsoft.com/office/drawing/2014/main" id="{413BA70E-DD6D-A5D4-467E-862DD329DAB3}"/>
                </a:ext>
              </a:extLst>
            </p:cNvPr>
            <p:cNvSpPr/>
            <p:nvPr/>
          </p:nvSpPr>
          <p:spPr>
            <a:xfrm flipH="1">
              <a:off x="6564856" y="4874224"/>
              <a:ext cx="229427" cy="9918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ox(out)">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5123">
                                            <p:txEl>
                                              <p:pRg st="1" end="1"/>
                                            </p:txEl>
                                          </p:spTgt>
                                        </p:tgtEl>
                                        <p:attrNameLst>
                                          <p:attrName>style.visibility</p:attrName>
                                        </p:attrNameLst>
                                      </p:cBhvr>
                                      <p:to>
                                        <p:strVal val="visible"/>
                                      </p:to>
                                    </p:set>
                                    <p:animEffect transition="in" filter="box(out)">
                                      <p:cBhvr>
                                        <p:cTn id="16" dur="500"/>
                                        <p:tgtEl>
                                          <p:spTgt spid="512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5123">
                                            <p:txEl>
                                              <p:pRg st="2" end="2"/>
                                            </p:txEl>
                                          </p:spTgt>
                                        </p:tgtEl>
                                        <p:attrNameLst>
                                          <p:attrName>style.visibility</p:attrName>
                                        </p:attrNameLst>
                                      </p:cBhvr>
                                      <p:to>
                                        <p:strVal val="visible"/>
                                      </p:to>
                                    </p:set>
                                    <p:animEffect transition="in" filter="box(out)">
                                      <p:cBhvr>
                                        <p:cTn id="21" dur="500"/>
                                        <p:tgtEl>
                                          <p:spTgt spid="5123">
                                            <p:txEl>
                                              <p:pRg st="2" end="2"/>
                                            </p:txEl>
                                          </p:spTgt>
                                        </p:tgtEl>
                                      </p:cBhvr>
                                    </p:animEffect>
                                  </p:childTnLst>
                                </p:cTn>
                              </p:par>
                              <p:par>
                                <p:cTn id="22" presetID="4" presetClass="entr" presetSubtype="32" fill="hold" nodeType="withEffect">
                                  <p:stCondLst>
                                    <p:cond delay="0"/>
                                  </p:stCondLst>
                                  <p:childTnLst>
                                    <p:set>
                                      <p:cBhvr>
                                        <p:cTn id="23" dur="1" fill="hold">
                                          <p:stCondLst>
                                            <p:cond delay="0"/>
                                          </p:stCondLst>
                                        </p:cTn>
                                        <p:tgtEl>
                                          <p:spTgt spid="5123">
                                            <p:txEl>
                                              <p:pRg st="3" end="3"/>
                                            </p:txEl>
                                          </p:spTgt>
                                        </p:tgtEl>
                                        <p:attrNameLst>
                                          <p:attrName>style.visibility</p:attrName>
                                        </p:attrNameLst>
                                      </p:cBhvr>
                                      <p:to>
                                        <p:strVal val="visible"/>
                                      </p:to>
                                    </p:set>
                                    <p:animEffect transition="in" filter="box(out)">
                                      <p:cBhvr>
                                        <p:cTn id="24" dur="500"/>
                                        <p:tgtEl>
                                          <p:spTgt spid="5123">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5123">
                                            <p:txEl>
                                              <p:pRg st="4" end="4"/>
                                            </p:txEl>
                                          </p:spTgt>
                                        </p:tgtEl>
                                        <p:attrNameLst>
                                          <p:attrName>style.visibility</p:attrName>
                                        </p:attrNameLst>
                                      </p:cBhvr>
                                      <p:to>
                                        <p:strVal val="visible"/>
                                      </p:to>
                                    </p:set>
                                    <p:animEffect transition="in" filter="box(out)">
                                      <p:cBhvr>
                                        <p:cTn id="29" dur="500"/>
                                        <p:tgtEl>
                                          <p:spTgt spid="5123">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5125"/>
                                        </p:tgtEl>
                                        <p:attrNameLst>
                                          <p:attrName>style.visibility</p:attrName>
                                        </p:attrNameLst>
                                      </p:cBhvr>
                                      <p:to>
                                        <p:strVal val="visible"/>
                                      </p:to>
                                    </p:set>
                                    <p:animEffect transition="in" filter="checkerboard(across)">
                                      <p:cBhvr>
                                        <p:cTn id="34" dur="500"/>
                                        <p:tgtEl>
                                          <p:spTgt spid="512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5" presetClass="entr" presetSubtype="10" fill="hold" nodeType="withEffect">
                                  <p:stCondLst>
                                    <p:cond delay="0"/>
                                  </p:stCondLst>
                                  <p:childTnLst>
                                    <p:set>
                                      <p:cBhvr>
                                        <p:cTn id="40" dur="1" fill="hold">
                                          <p:stCondLst>
                                            <p:cond delay="0"/>
                                          </p:stCondLst>
                                        </p:cTn>
                                        <p:tgtEl>
                                          <p:spTgt spid="5127"/>
                                        </p:tgtEl>
                                        <p:attrNameLst>
                                          <p:attrName>style.visibility</p:attrName>
                                        </p:attrNameLst>
                                      </p:cBhvr>
                                      <p:to>
                                        <p:strVal val="visible"/>
                                      </p:to>
                                    </p:set>
                                    <p:animEffect transition="in" filter="checkerboard(across)">
                                      <p:cBhvr>
                                        <p:cTn id="41" dur="500"/>
                                        <p:tgtEl>
                                          <p:spTgt spid="5127"/>
                                        </p:tgtEl>
                                      </p:cBhvr>
                                    </p:animEffect>
                                  </p:childTnLst>
                                </p:cTn>
                              </p:par>
                            </p:childTnLst>
                          </p:cTn>
                        </p:par>
                        <p:par>
                          <p:cTn id="42" fill="hold">
                            <p:stCondLst>
                              <p:cond delay="500"/>
                            </p:stCondLst>
                            <p:childTnLst>
                              <p:par>
                                <p:cTn id="43" presetID="5" presetClass="entr" presetSubtype="1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checkerboard(across)">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par>
                          <p:cTn id="50" fill="hold">
                            <p:stCondLst>
                              <p:cond delay="0"/>
                            </p:stCondLst>
                            <p:childTnLst>
                              <p:par>
                                <p:cTn id="51" presetID="5" presetClass="entr" presetSubtype="1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checkerboard(across)">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checkerboard(across)">
                                      <p:cBhvr>
                                        <p:cTn id="58" dur="5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5" autoUpdateAnimBg="0"/>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2">
            <a:extLst>
              <a:ext uri="{FF2B5EF4-FFF2-40B4-BE49-F238E27FC236}">
                <a16:creationId xmlns:a16="http://schemas.microsoft.com/office/drawing/2014/main" id="{84DC5422-1A99-D5FD-78F4-276C5614FF64}"/>
              </a:ext>
            </a:extLst>
          </p:cNvPr>
          <p:cNvGraphicFramePr>
            <a:graphicFrameLocks noChangeAspect="1"/>
          </p:cNvGraphicFramePr>
          <p:nvPr>
            <p:extLst>
              <p:ext uri="{D42A27DB-BD31-4B8C-83A1-F6EECF244321}">
                <p14:modId xmlns:p14="http://schemas.microsoft.com/office/powerpoint/2010/main" val="2588677334"/>
              </p:ext>
            </p:extLst>
          </p:nvPr>
        </p:nvGraphicFramePr>
        <p:xfrm>
          <a:off x="3210780" y="1642940"/>
          <a:ext cx="1795462" cy="857250"/>
        </p:xfrm>
        <a:graphic>
          <a:graphicData uri="http://schemas.openxmlformats.org/presentationml/2006/ole">
            <mc:AlternateContent xmlns:mc="http://schemas.openxmlformats.org/markup-compatibility/2006">
              <mc:Choice xmlns:v="urn:schemas-microsoft-com:vml" Requires="v">
                <p:oleObj name="Equation" r:id="rId2" imgW="812520" imgH="393480" progId="Equation.DSMT4">
                  <p:embed/>
                </p:oleObj>
              </mc:Choice>
              <mc:Fallback>
                <p:oleObj name="Equation" r:id="rId2" imgW="812520" imgH="393480" progId="Equation.DSMT4">
                  <p:embed/>
                  <p:pic>
                    <p:nvPicPr>
                      <p:cNvPr id="5132" name="Object 12">
                        <a:extLst>
                          <a:ext uri="{FF2B5EF4-FFF2-40B4-BE49-F238E27FC236}">
                            <a16:creationId xmlns:a16="http://schemas.microsoft.com/office/drawing/2014/main" id="{3F6A3CCD-4F6F-91B6-14D6-579A63BBCF6F}"/>
                          </a:ext>
                        </a:extLst>
                      </p:cNvPr>
                      <p:cNvPicPr>
                        <a:picLocks noChangeAspect="1" noChangeArrowheads="1"/>
                      </p:cNvPicPr>
                      <p:nvPr/>
                    </p:nvPicPr>
                    <p:blipFill>
                      <a:blip r:embed="rId3"/>
                      <a:srcRect/>
                      <a:stretch>
                        <a:fillRect/>
                      </a:stretch>
                    </p:blipFill>
                    <p:spPr bwMode="auto">
                      <a:xfrm>
                        <a:off x="3210780" y="1642940"/>
                        <a:ext cx="1795462" cy="85725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16">
            <a:extLst>
              <a:ext uri="{FF2B5EF4-FFF2-40B4-BE49-F238E27FC236}">
                <a16:creationId xmlns:a16="http://schemas.microsoft.com/office/drawing/2014/main" id="{ACEDFAD3-B110-A719-6B61-00A87AF671D3}"/>
              </a:ext>
            </a:extLst>
          </p:cNvPr>
          <p:cNvSpPr txBox="1">
            <a:spLocks noChangeArrowheads="1"/>
          </p:cNvSpPr>
          <p:nvPr/>
        </p:nvSpPr>
        <p:spPr bwMode="auto">
          <a:xfrm>
            <a:off x="857372" y="2827158"/>
            <a:ext cx="21431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电子</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自旋磁矩</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6" name="Object 17">
            <a:extLst>
              <a:ext uri="{FF2B5EF4-FFF2-40B4-BE49-F238E27FC236}">
                <a16:creationId xmlns:a16="http://schemas.microsoft.com/office/drawing/2014/main" id="{151A79C9-C159-331F-15E5-4C3830D699A6}"/>
              </a:ext>
            </a:extLst>
          </p:cNvPr>
          <p:cNvGraphicFramePr>
            <a:graphicFrameLocks noChangeAspect="1"/>
          </p:cNvGraphicFramePr>
          <p:nvPr>
            <p:extLst>
              <p:ext uri="{D42A27DB-BD31-4B8C-83A1-F6EECF244321}">
                <p14:modId xmlns:p14="http://schemas.microsoft.com/office/powerpoint/2010/main" val="3234644687"/>
              </p:ext>
            </p:extLst>
          </p:nvPr>
        </p:nvGraphicFramePr>
        <p:xfrm>
          <a:off x="3210780" y="2670147"/>
          <a:ext cx="1549400" cy="803275"/>
        </p:xfrm>
        <a:graphic>
          <a:graphicData uri="http://schemas.openxmlformats.org/presentationml/2006/ole">
            <mc:AlternateContent xmlns:mc="http://schemas.openxmlformats.org/markup-compatibility/2006">
              <mc:Choice xmlns:v="urn:schemas-microsoft-com:vml" Requires="v">
                <p:oleObj name="Equation" r:id="rId4" imgW="749160" imgH="393480" progId="Equation.DSMT4">
                  <p:embed/>
                </p:oleObj>
              </mc:Choice>
              <mc:Fallback>
                <p:oleObj name="Equation" r:id="rId4" imgW="749160" imgH="393480" progId="Equation.DSMT4">
                  <p:embed/>
                  <p:pic>
                    <p:nvPicPr>
                      <p:cNvPr id="5137" name="Object 17">
                        <a:extLst>
                          <a:ext uri="{FF2B5EF4-FFF2-40B4-BE49-F238E27FC236}">
                            <a16:creationId xmlns:a16="http://schemas.microsoft.com/office/drawing/2014/main" id="{95D66457-D3A3-7093-F482-CF74EEF7B60A}"/>
                          </a:ext>
                        </a:extLst>
                      </p:cNvPr>
                      <p:cNvPicPr>
                        <a:picLocks noChangeAspect="1" noChangeArrowheads="1"/>
                      </p:cNvPicPr>
                      <p:nvPr/>
                    </p:nvPicPr>
                    <p:blipFill>
                      <a:blip r:embed="rId5"/>
                      <a:srcRect/>
                      <a:stretch>
                        <a:fillRect/>
                      </a:stretch>
                    </p:blipFill>
                    <p:spPr bwMode="auto">
                      <a:xfrm>
                        <a:off x="3210780" y="2670147"/>
                        <a:ext cx="1549400" cy="8032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id="{17D424EC-802D-2B1B-817D-26A2C4A5B12F}"/>
              </a:ext>
            </a:extLst>
          </p:cNvPr>
          <p:cNvSpPr>
            <a:spLocks noChangeArrowheads="1"/>
          </p:cNvSpPr>
          <p:nvPr/>
        </p:nvSpPr>
        <p:spPr bwMode="auto">
          <a:xfrm>
            <a:off x="781783" y="1786305"/>
            <a:ext cx="2032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电子</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轨道磁矩</a:t>
            </a:r>
          </a:p>
        </p:txBody>
      </p:sp>
      <p:sp>
        <p:nvSpPr>
          <p:cNvPr id="9" name="Rectangle 2">
            <a:extLst>
              <a:ext uri="{FF2B5EF4-FFF2-40B4-BE49-F238E27FC236}">
                <a16:creationId xmlns:a16="http://schemas.microsoft.com/office/drawing/2014/main" id="{BE0A246D-8D0B-5A1D-380E-D5C94D0EAD96}"/>
              </a:ext>
            </a:extLst>
          </p:cNvPr>
          <p:cNvSpPr>
            <a:spLocks noGrp="1" noChangeArrowheads="1"/>
          </p:cNvSpPr>
          <p:nvPr>
            <p:ph type="title"/>
          </p:nvPr>
        </p:nvSpPr>
        <p:spPr>
          <a:xfrm>
            <a:off x="278459" y="101506"/>
            <a:ext cx="4574125" cy="762000"/>
          </a:xfrm>
        </p:spPr>
        <p:txBody>
          <a:bodyPr>
            <a:noAutofit/>
          </a:bodyPr>
          <a:lstStyle/>
          <a:p>
            <a:pPr eaLnBrk="1" hangingPunct="1"/>
            <a:r>
              <a:rPr lang="zh-CN" altLang="en-US" sz="36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磁性起源的现代理解</a:t>
            </a:r>
            <a:endParaRPr lang="zh-CN" altLang="en-US" sz="36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97E77AD6-B1E5-B2EA-A801-CEB999CA17DA}"/>
              </a:ext>
            </a:extLst>
          </p:cNvPr>
          <p:cNvSpPr/>
          <p:nvPr/>
        </p:nvSpPr>
        <p:spPr>
          <a:xfrm>
            <a:off x="350960" y="768254"/>
            <a:ext cx="4221040" cy="12233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A81A280-70D6-0943-C67B-1D16079A7C4D}"/>
              </a:ext>
            </a:extLst>
          </p:cNvPr>
          <p:cNvSpPr txBox="1"/>
          <p:nvPr/>
        </p:nvSpPr>
        <p:spPr>
          <a:xfrm>
            <a:off x="306787" y="1051526"/>
            <a:ext cx="1980029"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量子观点：</a:t>
            </a:r>
          </a:p>
        </p:txBody>
      </p:sp>
      <p:graphicFrame>
        <p:nvGraphicFramePr>
          <p:cNvPr id="14" name="Object 12">
            <a:extLst>
              <a:ext uri="{FF2B5EF4-FFF2-40B4-BE49-F238E27FC236}">
                <a16:creationId xmlns:a16="http://schemas.microsoft.com/office/drawing/2014/main" id="{7FBB2B6F-EF88-1F8F-659B-4F959F02FA35}"/>
              </a:ext>
            </a:extLst>
          </p:cNvPr>
          <p:cNvGraphicFramePr>
            <a:graphicFrameLocks noChangeAspect="1"/>
          </p:cNvGraphicFramePr>
          <p:nvPr>
            <p:extLst>
              <p:ext uri="{D42A27DB-BD31-4B8C-83A1-F6EECF244321}">
                <p14:modId xmlns:p14="http://schemas.microsoft.com/office/powerpoint/2010/main" val="1846831340"/>
              </p:ext>
            </p:extLst>
          </p:nvPr>
        </p:nvGraphicFramePr>
        <p:xfrm>
          <a:off x="5183066" y="1786305"/>
          <a:ext cx="1906587" cy="554038"/>
        </p:xfrm>
        <a:graphic>
          <a:graphicData uri="http://schemas.openxmlformats.org/presentationml/2006/ole">
            <mc:AlternateContent xmlns:mc="http://schemas.openxmlformats.org/markup-compatibility/2006">
              <mc:Choice xmlns:v="urn:schemas-microsoft-com:vml" Requires="v">
                <p:oleObj name="Equation" r:id="rId6" imgW="863280" imgH="253800" progId="Equation.DSMT4">
                  <p:embed/>
                </p:oleObj>
              </mc:Choice>
              <mc:Fallback>
                <p:oleObj name="Equation" r:id="rId6" imgW="863280" imgH="253800" progId="Equation.DSMT4">
                  <p:embed/>
                  <p:pic>
                    <p:nvPicPr>
                      <p:cNvPr id="4" name="Object 12">
                        <a:extLst>
                          <a:ext uri="{FF2B5EF4-FFF2-40B4-BE49-F238E27FC236}">
                            <a16:creationId xmlns:a16="http://schemas.microsoft.com/office/drawing/2014/main" id="{84DC5422-1A99-D5FD-78F4-276C5614FF64}"/>
                          </a:ext>
                        </a:extLst>
                      </p:cNvPr>
                      <p:cNvPicPr>
                        <a:picLocks noChangeAspect="1" noChangeArrowheads="1"/>
                      </p:cNvPicPr>
                      <p:nvPr/>
                    </p:nvPicPr>
                    <p:blipFill>
                      <a:blip r:embed="rId7"/>
                      <a:srcRect/>
                      <a:stretch>
                        <a:fillRect/>
                      </a:stretch>
                    </p:blipFill>
                    <p:spPr bwMode="auto">
                      <a:xfrm>
                        <a:off x="5183066" y="1786305"/>
                        <a:ext cx="1906587" cy="55403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文本框 24">
            <a:extLst>
              <a:ext uri="{FF2B5EF4-FFF2-40B4-BE49-F238E27FC236}">
                <a16:creationId xmlns:a16="http://schemas.microsoft.com/office/drawing/2014/main" id="{D783B20D-B096-3059-54F1-B4DD8714FE46}"/>
              </a:ext>
            </a:extLst>
          </p:cNvPr>
          <p:cNvSpPr txBox="1"/>
          <p:nvPr/>
        </p:nvSpPr>
        <p:spPr>
          <a:xfrm>
            <a:off x="321839" y="3699174"/>
            <a:ext cx="7571303"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是否意味着所有的原子（分子、离子）有一定的磁矩？</a:t>
            </a:r>
          </a:p>
        </p:txBody>
      </p:sp>
      <p:sp>
        <p:nvSpPr>
          <p:cNvPr id="26" name="文本框 25">
            <a:extLst>
              <a:ext uri="{FF2B5EF4-FFF2-40B4-BE49-F238E27FC236}">
                <a16:creationId xmlns:a16="http://schemas.microsoft.com/office/drawing/2014/main" id="{BD026154-F6AE-C019-4A1F-F8188D959264}"/>
              </a:ext>
            </a:extLst>
          </p:cNvPr>
          <p:cNvSpPr txBox="1"/>
          <p:nvPr/>
        </p:nvSpPr>
        <p:spPr>
          <a:xfrm>
            <a:off x="350960" y="4289427"/>
            <a:ext cx="8688338" cy="559769"/>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由于</a:t>
            </a:r>
            <a:r>
              <a:rPr lang="zh-CN" altLang="en-US" sz="2400" dirty="0">
                <a:solidFill>
                  <a:srgbClr val="FF0000"/>
                </a:solidFill>
                <a:latin typeface="黑体" panose="02010609060101010101" pitchFamily="49" charset="-122"/>
                <a:ea typeface="黑体" panose="02010609060101010101" pitchFamily="49" charset="-122"/>
              </a:rPr>
              <a:t>角动量方向量子化，</a:t>
            </a:r>
            <a:r>
              <a:rPr lang="zh-CN" altLang="en-US" sz="2400" dirty="0">
                <a:latin typeface="黑体" panose="02010609060101010101" pitchFamily="49" charset="-122"/>
                <a:ea typeface="黑体" panose="02010609060101010101" pitchFamily="49" charset="-122"/>
              </a:rPr>
              <a:t>磁矩可以互相抵消，使得</a:t>
            </a:r>
            <a:r>
              <a:rPr lang="zh-CN" altLang="en-US" sz="2400" dirty="0">
                <a:solidFill>
                  <a:srgbClr val="FF0000"/>
                </a:solidFill>
                <a:latin typeface="黑体" panose="02010609060101010101" pitchFamily="49" charset="-122"/>
                <a:ea typeface="黑体" panose="02010609060101010101" pitchFamily="49" charset="-122"/>
              </a:rPr>
              <a:t>总磁矩</a:t>
            </a:r>
            <a:r>
              <a:rPr lang="zh-CN" altLang="en-US" sz="2400" dirty="0">
                <a:latin typeface="黑体" panose="02010609060101010101" pitchFamily="49" charset="-122"/>
                <a:ea typeface="黑体" panose="02010609060101010101" pitchFamily="49" charset="-122"/>
              </a:rPr>
              <a:t>为零。</a:t>
            </a:r>
          </a:p>
        </p:txBody>
      </p:sp>
      <p:sp>
        <p:nvSpPr>
          <p:cNvPr id="27" name="Rectangle 3">
            <a:extLst>
              <a:ext uri="{FF2B5EF4-FFF2-40B4-BE49-F238E27FC236}">
                <a16:creationId xmlns:a16="http://schemas.microsoft.com/office/drawing/2014/main" id="{CB7A2BC4-B76A-793C-BF3F-5D47664B1448}"/>
              </a:ext>
            </a:extLst>
          </p:cNvPr>
          <p:cNvSpPr txBox="1">
            <a:spLocks noChangeArrowheads="1"/>
          </p:cNvSpPr>
          <p:nvPr/>
        </p:nvSpPr>
        <p:spPr>
          <a:xfrm>
            <a:off x="278459" y="4915196"/>
            <a:ext cx="9144000" cy="4319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两种情况</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      </a:t>
            </a:r>
          </a:p>
          <a:p>
            <a:pPr lvl="1">
              <a:lnSpc>
                <a:spcPct val="150000"/>
              </a:lnSpc>
              <a:spcBef>
                <a:spcPts val="0"/>
              </a:spcBef>
            </a:pP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m</a:t>
            </a:r>
            <a:r>
              <a:rPr lang="zh-CN" altLang="en-US" b="1" baseline="-25000" dirty="0">
                <a:latin typeface="Times New Roman" panose="02020603050405020304" pitchFamily="18" charset="0"/>
                <a:ea typeface="黑体" panose="02010609060101010101" pitchFamily="49" charset="-122"/>
                <a:cs typeface="Times New Roman" panose="02020603050405020304" pitchFamily="18" charset="0"/>
              </a:rPr>
              <a:t>分子</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b="1" i="1" baseline="-25000" dirty="0">
                <a:latin typeface="Times New Roman" panose="02020603050405020304" pitchFamily="18" charset="0"/>
                <a:ea typeface="黑体" panose="02010609060101010101" pitchFamily="49" charset="-122"/>
                <a:cs typeface="Times New Roman" panose="02020603050405020304" pitchFamily="18" charset="0"/>
              </a:rPr>
              <a:t>l</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i="1" dirty="0" err="1">
                <a:latin typeface="Times New Roman" panose="02020603050405020304" pitchFamily="18" charset="0"/>
                <a:ea typeface="黑体" panose="02010609060101010101" pitchFamily="49" charset="-122"/>
                <a:cs typeface="Times New Roman" panose="02020603050405020304" pitchFamily="18" charset="0"/>
              </a:rPr>
              <a:t>m</a:t>
            </a:r>
            <a:r>
              <a:rPr lang="en-US" altLang="zh-CN" b="1" i="1" baseline="-25000" dirty="0" err="1">
                <a:latin typeface="Times New Roman" panose="02020603050405020304" pitchFamily="18" charset="0"/>
                <a:ea typeface="黑体" panose="02010609060101010101" pitchFamily="49" charset="-122"/>
                <a:cs typeface="Times New Roman" panose="02020603050405020304" pitchFamily="18" charset="0"/>
              </a:rPr>
              <a:t>s</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0 </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（抗磁性）</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0"/>
              </a:spcBef>
            </a:pP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m</a:t>
            </a:r>
            <a:r>
              <a:rPr lang="zh-CN" altLang="en-US" b="1" baseline="-25000" dirty="0">
                <a:latin typeface="Times New Roman" panose="02020603050405020304" pitchFamily="18" charset="0"/>
                <a:ea typeface="黑体" panose="02010609060101010101" pitchFamily="49" charset="-122"/>
                <a:cs typeface="Times New Roman" panose="02020603050405020304" pitchFamily="18" charset="0"/>
              </a:rPr>
              <a:t>分子</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b="1" i="1" baseline="-25000" dirty="0">
                <a:latin typeface="Times New Roman" panose="02020603050405020304" pitchFamily="18" charset="0"/>
                <a:ea typeface="黑体" panose="02010609060101010101" pitchFamily="49" charset="-122"/>
                <a:cs typeface="Times New Roman" panose="02020603050405020304" pitchFamily="18" charset="0"/>
              </a:rPr>
              <a:t>l</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i="1" dirty="0" err="1">
                <a:latin typeface="Times New Roman" panose="02020603050405020304" pitchFamily="18" charset="0"/>
                <a:ea typeface="黑体" panose="02010609060101010101" pitchFamily="49" charset="-122"/>
                <a:cs typeface="Times New Roman" panose="02020603050405020304" pitchFamily="18" charset="0"/>
              </a:rPr>
              <a:t>m</a:t>
            </a:r>
            <a:r>
              <a:rPr lang="en-US" altLang="zh-CN" b="1" i="1" baseline="-25000" dirty="0" err="1">
                <a:latin typeface="Times New Roman" panose="02020603050405020304" pitchFamily="18" charset="0"/>
                <a:ea typeface="黑体" panose="02010609060101010101" pitchFamily="49" charset="-122"/>
                <a:cs typeface="Times New Roman" panose="02020603050405020304" pitchFamily="18" charset="0"/>
              </a:rPr>
              <a:t>s</a:t>
            </a:r>
            <a:r>
              <a:rPr lang="en-US" altLang="zh-CN" b="1" i="1" baseline="-25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0 </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（顺磁、铁磁、亚铁磁、反铁磁）</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C7848DC-E7E4-42AB-92E7-9870DEE54584}"/>
              </a:ext>
            </a:extLst>
          </p:cNvPr>
          <p:cNvSpPr>
            <a:spLocks noGrp="1"/>
          </p:cNvSpPr>
          <p:nvPr>
            <p:ph type="sldNum" sz="quarter" idx="12"/>
          </p:nvPr>
        </p:nvSpPr>
        <p:spPr/>
        <p:txBody>
          <a:bodyPr/>
          <a:lstStyle/>
          <a:p>
            <a:fld id="{8A7DF9CC-88FD-4F6D-BF7E-6C01B081979A}" type="slidenum">
              <a:rPr lang="zh-CN" altLang="en-US" smtClean="0"/>
              <a:t>5</a:t>
            </a:fld>
            <a:endParaRPr lang="zh-CN" altLang="en-US"/>
          </a:p>
        </p:txBody>
      </p:sp>
    </p:spTree>
    <p:extLst>
      <p:ext uri="{BB962C8B-B14F-4D97-AF65-F5344CB8AC3E}">
        <p14:creationId xmlns:p14="http://schemas.microsoft.com/office/powerpoint/2010/main" val="101902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heckerboard(across)">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heckerboard(across)">
                                      <p:cBhvr>
                                        <p:cTn id="20" dur="500"/>
                                        <p:tgtEl>
                                          <p:spTgt spid="5"/>
                                        </p:tgtEl>
                                      </p:cBhvr>
                                    </p:animEffect>
                                  </p:childTnLst>
                                </p:cTn>
                              </p:par>
                              <p:par>
                                <p:cTn id="21" presetID="5"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nodeType="clickEffect">
                                  <p:stCondLst>
                                    <p:cond delay="0"/>
                                  </p:stCondLst>
                                  <p:childTnLst>
                                    <p:set>
                                      <p:cBhvr>
                                        <p:cTn id="39" dur="1" fill="hold">
                                          <p:stCondLst>
                                            <p:cond delay="0"/>
                                          </p:stCondLst>
                                        </p:cTn>
                                        <p:tgtEl>
                                          <p:spTgt spid="27">
                                            <p:txEl>
                                              <p:pRg st="1" end="1"/>
                                            </p:txEl>
                                          </p:spTgt>
                                        </p:tgtEl>
                                        <p:attrNameLst>
                                          <p:attrName>style.visibility</p:attrName>
                                        </p:attrNameLst>
                                      </p:cBhvr>
                                      <p:to>
                                        <p:strVal val="visible"/>
                                      </p:to>
                                    </p:set>
                                    <p:animEffect transition="in" filter="box(out)">
                                      <p:cBhvr>
                                        <p:cTn id="40" dur="500"/>
                                        <p:tgtEl>
                                          <p:spTgt spid="2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32" fill="hold" nodeType="clickEffect">
                                  <p:stCondLst>
                                    <p:cond delay="0"/>
                                  </p:stCondLst>
                                  <p:childTnLst>
                                    <p:set>
                                      <p:cBhvr>
                                        <p:cTn id="44" dur="1" fill="hold">
                                          <p:stCondLst>
                                            <p:cond delay="0"/>
                                          </p:stCondLst>
                                        </p:cTn>
                                        <p:tgtEl>
                                          <p:spTgt spid="27">
                                            <p:txEl>
                                              <p:pRg st="2" end="2"/>
                                            </p:txEl>
                                          </p:spTgt>
                                        </p:tgtEl>
                                        <p:attrNameLst>
                                          <p:attrName>style.visibility</p:attrName>
                                        </p:attrNameLst>
                                      </p:cBhvr>
                                      <p:to>
                                        <p:strVal val="visible"/>
                                      </p:to>
                                    </p:set>
                                    <p:animEffect transition="in" filter="box(out)">
                                      <p:cBhvr>
                                        <p:cTn id="45"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25" grpId="0"/>
      <p:bldP spid="26" grpId="0"/>
      <p:bldP spid="27" grpId="0" build="p" bldLvl="5"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5934808" y="2774950"/>
            <a:ext cx="1944688" cy="1079500"/>
            <a:chOff x="9347" y="4387"/>
            <a:chExt cx="3062" cy="1700"/>
          </a:xfrm>
        </p:grpSpPr>
        <p:sp>
          <p:nvSpPr>
            <p:cNvPr id="43070" name="Rectangle 39"/>
            <p:cNvSpPr/>
            <p:nvPr/>
          </p:nvSpPr>
          <p:spPr>
            <a:xfrm>
              <a:off x="9347" y="4387"/>
              <a:ext cx="3062" cy="1700"/>
            </a:xfrm>
            <a:prstGeom prst="rect">
              <a:avLst/>
            </a:prstGeom>
            <a:noFill/>
            <a:ln w="9525" cap="flat" cmpd="sng">
              <a:solidFill>
                <a:schemeClr val="tx1"/>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3071" name="Line 42"/>
            <p:cNvSpPr/>
            <p:nvPr/>
          </p:nvSpPr>
          <p:spPr>
            <a:xfrm>
              <a:off x="9482" y="513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2" name="Line 47"/>
            <p:cNvSpPr/>
            <p:nvPr/>
          </p:nvSpPr>
          <p:spPr>
            <a:xfrm>
              <a:off x="10129" y="4794"/>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3" name="Line 52"/>
            <p:cNvSpPr/>
            <p:nvPr/>
          </p:nvSpPr>
          <p:spPr>
            <a:xfrm>
              <a:off x="10979" y="513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4" name="Line 41"/>
            <p:cNvSpPr/>
            <p:nvPr/>
          </p:nvSpPr>
          <p:spPr>
            <a:xfrm flipH="1">
              <a:off x="11672" y="513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5" name="Line 57"/>
            <p:cNvSpPr/>
            <p:nvPr/>
          </p:nvSpPr>
          <p:spPr>
            <a:xfrm>
              <a:off x="11694" y="479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6" name="Line 61"/>
            <p:cNvSpPr/>
            <p:nvPr/>
          </p:nvSpPr>
          <p:spPr>
            <a:xfrm flipH="1">
              <a:off x="10934" y="479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7" name="Line 62"/>
            <p:cNvSpPr/>
            <p:nvPr/>
          </p:nvSpPr>
          <p:spPr>
            <a:xfrm flipH="1">
              <a:off x="10152" y="513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8" name="Line 63"/>
            <p:cNvSpPr/>
            <p:nvPr/>
          </p:nvSpPr>
          <p:spPr>
            <a:xfrm flipH="1">
              <a:off x="9437" y="4816"/>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79" name="Line 214"/>
            <p:cNvSpPr/>
            <p:nvPr/>
          </p:nvSpPr>
          <p:spPr>
            <a:xfrm>
              <a:off x="9494" y="581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0" name="Line 215"/>
            <p:cNvSpPr/>
            <p:nvPr/>
          </p:nvSpPr>
          <p:spPr>
            <a:xfrm>
              <a:off x="10142" y="5474"/>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1" name="Line 216"/>
            <p:cNvSpPr/>
            <p:nvPr/>
          </p:nvSpPr>
          <p:spPr>
            <a:xfrm>
              <a:off x="10992" y="581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2" name="Line 217"/>
            <p:cNvSpPr/>
            <p:nvPr/>
          </p:nvSpPr>
          <p:spPr>
            <a:xfrm flipH="1">
              <a:off x="11684" y="581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3" name="Line 218"/>
            <p:cNvSpPr/>
            <p:nvPr/>
          </p:nvSpPr>
          <p:spPr>
            <a:xfrm>
              <a:off x="11707" y="547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4" name="Line 219"/>
            <p:cNvSpPr/>
            <p:nvPr/>
          </p:nvSpPr>
          <p:spPr>
            <a:xfrm flipH="1">
              <a:off x="10947" y="547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5" name="Line 220"/>
            <p:cNvSpPr/>
            <p:nvPr/>
          </p:nvSpPr>
          <p:spPr>
            <a:xfrm flipH="1">
              <a:off x="10164" y="5814"/>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86" name="Line 221"/>
            <p:cNvSpPr/>
            <p:nvPr/>
          </p:nvSpPr>
          <p:spPr>
            <a:xfrm flipH="1">
              <a:off x="9449" y="5496"/>
              <a:ext cx="567"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43009" name="Rectangle 2"/>
          <p:cNvSpPr>
            <a:spLocks noGrp="1" noRot="1"/>
          </p:cNvSpPr>
          <p:nvPr>
            <p:ph type="title" idx="4294967295"/>
          </p:nvPr>
        </p:nvSpPr>
        <p:spPr>
          <a:xfrm>
            <a:off x="89984" y="256288"/>
            <a:ext cx="4970780" cy="646331"/>
          </a:xfrm>
        </p:spPr>
        <p:txBody>
          <a:bodyPr wrap="square" anchor="b">
            <a:spAutoFit/>
          </a:bodyPr>
          <a:lstStyle/>
          <a:p>
            <a:pPr eaLnBrk="1" hangingPunct="1"/>
            <a:r>
              <a:rPr lang="zh-CN" altLang="en-US" sz="4000" b="1" dirty="0">
                <a:solidFill>
                  <a:srgbClr val="0000CC"/>
                </a:solidFill>
                <a:latin typeface="黑体" panose="02010609060101010101" pitchFamily="49" charset="-122"/>
                <a:ea typeface="黑体" panose="02010609060101010101" pitchFamily="49" charset="-122"/>
              </a:rPr>
              <a:t>物质的磁性</a:t>
            </a:r>
          </a:p>
        </p:txBody>
      </p:sp>
      <p:grpSp>
        <p:nvGrpSpPr>
          <p:cNvPr id="2" name="Group 57"/>
          <p:cNvGrpSpPr/>
          <p:nvPr/>
        </p:nvGrpSpPr>
        <p:grpSpPr>
          <a:xfrm>
            <a:off x="286430" y="3413125"/>
            <a:ext cx="1731963" cy="1663700"/>
            <a:chOff x="277" y="2246"/>
            <a:chExt cx="1091" cy="1048"/>
          </a:xfrm>
        </p:grpSpPr>
        <p:grpSp>
          <p:nvGrpSpPr>
            <p:cNvPr id="43011" name="Group 56"/>
            <p:cNvGrpSpPr/>
            <p:nvPr/>
          </p:nvGrpSpPr>
          <p:grpSpPr>
            <a:xfrm>
              <a:off x="322" y="2246"/>
              <a:ext cx="970" cy="390"/>
              <a:chOff x="322" y="2246"/>
              <a:chExt cx="970" cy="390"/>
            </a:xfrm>
          </p:grpSpPr>
          <p:sp>
            <p:nvSpPr>
              <p:cNvPr id="43012" name="Oval 4"/>
              <p:cNvSpPr/>
              <p:nvPr/>
            </p:nvSpPr>
            <p:spPr>
              <a:xfrm>
                <a:off x="703" y="2387"/>
                <a:ext cx="227" cy="227"/>
              </a:xfrm>
              <a:prstGeom prst="ellipse">
                <a:avLst/>
              </a:prstGeom>
              <a:solidFill>
                <a:schemeClr val="hlink"/>
              </a:solidFill>
              <a:ln w="9525" cap="flat" cmpd="sng">
                <a:solidFill>
                  <a:srgbClr val="000080"/>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sp>
            <p:nvSpPr>
              <p:cNvPr id="43013" name="Oval 5"/>
              <p:cNvSpPr/>
              <p:nvPr/>
            </p:nvSpPr>
            <p:spPr>
              <a:xfrm rot="-1219388">
                <a:off x="322" y="2409"/>
                <a:ext cx="952" cy="227"/>
              </a:xfrm>
              <a:prstGeom prst="ellipse">
                <a:avLst/>
              </a:prstGeom>
              <a:noFill/>
              <a:ln w="38100" cap="flat" cmpd="sng">
                <a:solidFill>
                  <a:srgbClr val="0000FF"/>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sp>
            <p:nvSpPr>
              <p:cNvPr id="43014" name="Oval 6"/>
              <p:cNvSpPr/>
              <p:nvPr/>
            </p:nvSpPr>
            <p:spPr>
              <a:xfrm rot="1045500">
                <a:off x="340" y="2387"/>
                <a:ext cx="952" cy="227"/>
              </a:xfrm>
              <a:prstGeom prst="ellipse">
                <a:avLst/>
              </a:prstGeom>
              <a:noFill/>
              <a:ln w="38100" cap="flat" cmpd="sng">
                <a:solidFill>
                  <a:srgbClr val="0000FF"/>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grpSp>
            <p:nvGrpSpPr>
              <p:cNvPr id="43015" name="Group 9"/>
              <p:cNvGrpSpPr/>
              <p:nvPr/>
            </p:nvGrpSpPr>
            <p:grpSpPr>
              <a:xfrm>
                <a:off x="340" y="2310"/>
                <a:ext cx="91" cy="182"/>
                <a:chOff x="1791" y="3085"/>
                <a:chExt cx="91" cy="182"/>
              </a:xfrm>
            </p:grpSpPr>
            <p:sp>
              <p:nvSpPr>
                <p:cNvPr id="43016" name="Oval 7"/>
                <p:cNvSpPr/>
                <p:nvPr/>
              </p:nvSpPr>
              <p:spPr>
                <a:xfrm>
                  <a:off x="1791" y="3113"/>
                  <a:ext cx="91" cy="90"/>
                </a:xfrm>
                <a:prstGeom prst="ellipse">
                  <a:avLst/>
                </a:prstGeom>
                <a:solidFill>
                  <a:schemeClr val="tx2"/>
                </a:solidFill>
                <a:ln w="9525" cap="flat" cmpd="sng">
                  <a:solidFill>
                    <a:schemeClr val="tx2"/>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sp>
              <p:nvSpPr>
                <p:cNvPr id="43017" name="Line 8"/>
                <p:cNvSpPr/>
                <p:nvPr/>
              </p:nvSpPr>
              <p:spPr>
                <a:xfrm>
                  <a:off x="1837" y="3085"/>
                  <a:ext cx="0" cy="182"/>
                </a:xfrm>
                <a:prstGeom prst="line">
                  <a:avLst/>
                </a:prstGeom>
                <a:ln w="9525" cap="flat" cmpd="sng">
                  <a:solidFill>
                    <a:srgbClr val="FF0000"/>
                  </a:solidFill>
                  <a:prstDash val="solid"/>
                  <a:round/>
                  <a:headEnd type="none" w="med" len="med"/>
                  <a:tailEnd type="triangle" w="med" len="med"/>
                </a:ln>
              </p:spPr>
              <p:txBody>
                <a:bodyPr anchor="t"/>
                <a:lstStyle/>
                <a:p>
                  <a:endParaRPr lang="zh-CN" altLang="en-US" sz="2400">
                    <a:latin typeface="黑体" panose="02010609060101010101" pitchFamily="49" charset="-122"/>
                    <a:ea typeface="黑体" panose="02010609060101010101" pitchFamily="49" charset="-122"/>
                  </a:endParaRPr>
                </a:p>
              </p:txBody>
            </p:sp>
          </p:grpSp>
          <p:grpSp>
            <p:nvGrpSpPr>
              <p:cNvPr id="43018" name="Group 10"/>
              <p:cNvGrpSpPr/>
              <p:nvPr/>
            </p:nvGrpSpPr>
            <p:grpSpPr>
              <a:xfrm flipV="1">
                <a:off x="1175" y="2246"/>
                <a:ext cx="91" cy="199"/>
                <a:chOff x="1791" y="3085"/>
                <a:chExt cx="91" cy="182"/>
              </a:xfrm>
            </p:grpSpPr>
            <p:sp>
              <p:nvSpPr>
                <p:cNvPr id="43019" name="Oval 11"/>
                <p:cNvSpPr/>
                <p:nvPr/>
              </p:nvSpPr>
              <p:spPr>
                <a:xfrm>
                  <a:off x="1791" y="3113"/>
                  <a:ext cx="91" cy="90"/>
                </a:xfrm>
                <a:prstGeom prst="ellipse">
                  <a:avLst/>
                </a:prstGeom>
                <a:solidFill>
                  <a:schemeClr val="tx2"/>
                </a:solidFill>
                <a:ln w="9525" cap="flat" cmpd="sng">
                  <a:solidFill>
                    <a:schemeClr val="tx2"/>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sp>
              <p:nvSpPr>
                <p:cNvPr id="43020" name="Line 12"/>
                <p:cNvSpPr/>
                <p:nvPr/>
              </p:nvSpPr>
              <p:spPr>
                <a:xfrm>
                  <a:off x="1837" y="3085"/>
                  <a:ext cx="0" cy="182"/>
                </a:xfrm>
                <a:prstGeom prst="line">
                  <a:avLst/>
                </a:prstGeom>
                <a:ln w="9525" cap="flat" cmpd="sng">
                  <a:solidFill>
                    <a:srgbClr val="FF0000"/>
                  </a:solidFill>
                  <a:prstDash val="solid"/>
                  <a:round/>
                  <a:headEnd type="none" w="med" len="med"/>
                  <a:tailEnd type="triangle" w="med" len="med"/>
                </a:ln>
              </p:spPr>
              <p:txBody>
                <a:bodyPr anchor="t"/>
                <a:lstStyle/>
                <a:p>
                  <a:endParaRPr lang="zh-CN" altLang="en-US" sz="2400">
                    <a:latin typeface="黑体" panose="02010609060101010101" pitchFamily="49" charset="-122"/>
                    <a:ea typeface="黑体" panose="02010609060101010101" pitchFamily="49" charset="-122"/>
                  </a:endParaRPr>
                </a:p>
              </p:txBody>
            </p:sp>
          </p:grpSp>
        </p:grpSp>
        <p:sp>
          <p:nvSpPr>
            <p:cNvPr id="43022" name="Text Box 18"/>
            <p:cNvSpPr txBox="1"/>
            <p:nvPr/>
          </p:nvSpPr>
          <p:spPr>
            <a:xfrm>
              <a:off x="277" y="2771"/>
              <a:ext cx="1091" cy="523"/>
            </a:xfrm>
            <a:prstGeom prst="rect">
              <a:avLst/>
            </a:prstGeom>
            <a:noFill/>
            <a:ln w="9525">
              <a:noFill/>
            </a:ln>
          </p:spPr>
          <p:txBody>
            <a:bodyPr wrap="none" anchor="t">
              <a:spAutoFit/>
            </a:bodyPr>
            <a:lstStyle/>
            <a:p>
              <a:r>
                <a:rPr lang="zh-CN" altLang="en-US" sz="2400" b="1" dirty="0">
                  <a:solidFill>
                    <a:schemeClr val="tx2"/>
                  </a:solidFill>
                  <a:latin typeface="黑体" panose="02010609060101010101" pitchFamily="49" charset="-122"/>
                  <a:ea typeface="黑体" panose="02010609060101010101" pitchFamily="49" charset="-122"/>
                </a:rPr>
                <a:t>原子磁矩：</a:t>
              </a:r>
              <a:endParaRPr lang="en-US" altLang="zh-CN" sz="2400" b="1" dirty="0">
                <a:solidFill>
                  <a:schemeClr val="tx2"/>
                </a:solidFill>
                <a:latin typeface="黑体" panose="02010609060101010101" pitchFamily="49" charset="-122"/>
                <a:ea typeface="黑体" panose="02010609060101010101" pitchFamily="49" charset="-122"/>
              </a:endParaRPr>
            </a:p>
            <a:p>
              <a:r>
                <a:rPr lang="zh-CN" altLang="en-US" sz="2400" b="1" dirty="0">
                  <a:solidFill>
                    <a:schemeClr val="tx2"/>
                  </a:solidFill>
                  <a:latin typeface="黑体" panose="02010609060101010101" pitchFamily="49" charset="-122"/>
                  <a:ea typeface="黑体" panose="02010609060101010101" pitchFamily="49" charset="-122"/>
                </a:rPr>
                <a:t>自旋和轨道</a:t>
              </a:r>
            </a:p>
          </p:txBody>
        </p:sp>
      </p:grpSp>
      <p:grpSp>
        <p:nvGrpSpPr>
          <p:cNvPr id="6" name="Group 78"/>
          <p:cNvGrpSpPr/>
          <p:nvPr/>
        </p:nvGrpSpPr>
        <p:grpSpPr>
          <a:xfrm>
            <a:off x="1979613" y="2119312"/>
            <a:ext cx="1585912" cy="3924300"/>
            <a:chOff x="1383" y="1375"/>
            <a:chExt cx="999" cy="2472"/>
          </a:xfrm>
        </p:grpSpPr>
        <p:sp>
          <p:nvSpPr>
            <p:cNvPr id="43024" name="Line 19"/>
            <p:cNvSpPr/>
            <p:nvPr/>
          </p:nvSpPr>
          <p:spPr>
            <a:xfrm>
              <a:off x="1837" y="1680"/>
              <a:ext cx="0" cy="1853"/>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25" name="Line 20"/>
            <p:cNvSpPr/>
            <p:nvPr/>
          </p:nvSpPr>
          <p:spPr>
            <a:xfrm>
              <a:off x="1383" y="2545"/>
              <a:ext cx="454" cy="0"/>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26" name="Line 21"/>
            <p:cNvSpPr/>
            <p:nvPr/>
          </p:nvSpPr>
          <p:spPr>
            <a:xfrm>
              <a:off x="1837" y="1680"/>
              <a:ext cx="544" cy="0"/>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27" name="Line 29"/>
            <p:cNvSpPr/>
            <p:nvPr/>
          </p:nvSpPr>
          <p:spPr>
            <a:xfrm flipV="1">
              <a:off x="1837" y="3529"/>
              <a:ext cx="544" cy="4"/>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graphicFrame>
          <p:nvGraphicFramePr>
            <p:cNvPr id="43028" name="Object 37"/>
            <p:cNvGraphicFramePr>
              <a:graphicFrameLocks noChangeAspect="1"/>
            </p:cNvGraphicFramePr>
            <p:nvPr/>
          </p:nvGraphicFramePr>
          <p:xfrm>
            <a:off x="1788" y="3574"/>
            <a:ext cx="594" cy="273"/>
          </p:xfrm>
          <a:graphic>
            <a:graphicData uri="http://schemas.openxmlformats.org/presentationml/2006/ole">
              <mc:AlternateContent xmlns:mc="http://schemas.openxmlformats.org/markup-compatibility/2006">
                <mc:Choice xmlns:v="urn:schemas-microsoft-com:vml" Requires="v">
                  <p:oleObj r:id="rId2" imgW="393700" imgH="177165" progId="Equation.DSMT4">
                    <p:embed/>
                  </p:oleObj>
                </mc:Choice>
                <mc:Fallback>
                  <p:oleObj r:id="rId2" imgW="393700" imgH="177165" progId="Equation.DSMT4">
                    <p:embed/>
                    <p:pic>
                      <p:nvPicPr>
                        <p:cNvPr id="43028" name="Object 37"/>
                        <p:cNvPicPr/>
                        <p:nvPr/>
                      </p:nvPicPr>
                      <p:blipFill>
                        <a:blip r:embed="rId3"/>
                        <a:stretch>
                          <a:fillRect/>
                        </a:stretch>
                      </p:blipFill>
                      <p:spPr>
                        <a:xfrm>
                          <a:off x="1788" y="3574"/>
                          <a:ext cx="594" cy="273"/>
                        </a:xfrm>
                        <a:prstGeom prst="rect">
                          <a:avLst/>
                        </a:prstGeom>
                        <a:noFill/>
                        <a:ln w="38100">
                          <a:noFill/>
                          <a:miter/>
                        </a:ln>
                      </p:spPr>
                    </p:pic>
                  </p:oleObj>
                </mc:Fallback>
              </mc:AlternateContent>
            </a:graphicData>
          </a:graphic>
        </p:graphicFrame>
        <p:graphicFrame>
          <p:nvGraphicFramePr>
            <p:cNvPr id="43029" name="Object 38"/>
            <p:cNvGraphicFramePr>
              <a:graphicFrameLocks noChangeAspect="1"/>
            </p:cNvGraphicFramePr>
            <p:nvPr>
              <p:extLst>
                <p:ext uri="{D42A27DB-BD31-4B8C-83A1-F6EECF244321}">
                  <p14:modId xmlns:p14="http://schemas.microsoft.com/office/powerpoint/2010/main" val="777882737"/>
                </p:ext>
              </p:extLst>
            </p:nvPr>
          </p:nvGraphicFramePr>
          <p:xfrm>
            <a:off x="1745" y="1375"/>
            <a:ext cx="637" cy="289"/>
          </p:xfrm>
          <a:graphic>
            <a:graphicData uri="http://schemas.openxmlformats.org/presentationml/2006/ole">
              <mc:AlternateContent xmlns:mc="http://schemas.openxmlformats.org/markup-compatibility/2006">
                <mc:Choice xmlns:v="urn:schemas-microsoft-com:vml" Requires="v">
                  <p:oleObj r:id="rId4" imgW="393700" imgH="177165" progId="Equation.DSMT4">
                    <p:embed/>
                  </p:oleObj>
                </mc:Choice>
                <mc:Fallback>
                  <p:oleObj r:id="rId4" imgW="393700" imgH="177165" progId="Equation.DSMT4">
                    <p:embed/>
                    <p:pic>
                      <p:nvPicPr>
                        <p:cNvPr id="43029" name="Object 38"/>
                        <p:cNvPicPr/>
                        <p:nvPr/>
                      </p:nvPicPr>
                      <p:blipFill>
                        <a:blip r:embed="rId5"/>
                        <a:stretch>
                          <a:fillRect/>
                        </a:stretch>
                      </p:blipFill>
                      <p:spPr>
                        <a:xfrm>
                          <a:off x="1745" y="1375"/>
                          <a:ext cx="637" cy="289"/>
                        </a:xfrm>
                        <a:prstGeom prst="rect">
                          <a:avLst/>
                        </a:prstGeom>
                        <a:noFill/>
                        <a:ln w="38100">
                          <a:noFill/>
                          <a:miter/>
                        </a:ln>
                      </p:spPr>
                    </p:pic>
                  </p:oleObj>
                </mc:Fallback>
              </mc:AlternateContent>
            </a:graphicData>
          </a:graphic>
        </p:graphicFrame>
      </p:grpSp>
      <p:grpSp>
        <p:nvGrpSpPr>
          <p:cNvPr id="9" name="Group 55"/>
          <p:cNvGrpSpPr/>
          <p:nvPr/>
        </p:nvGrpSpPr>
        <p:grpSpPr>
          <a:xfrm>
            <a:off x="3563939" y="5314956"/>
            <a:ext cx="2224088" cy="461963"/>
            <a:chOff x="2290" y="3388"/>
            <a:chExt cx="1401" cy="291"/>
          </a:xfrm>
        </p:grpSpPr>
        <p:sp>
          <p:nvSpPr>
            <p:cNvPr id="43031" name="Line 33"/>
            <p:cNvSpPr/>
            <p:nvPr/>
          </p:nvSpPr>
          <p:spPr>
            <a:xfrm>
              <a:off x="2290" y="3532"/>
              <a:ext cx="725" cy="0"/>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32" name="Text Box 35"/>
            <p:cNvSpPr txBox="1"/>
            <p:nvPr/>
          </p:nvSpPr>
          <p:spPr>
            <a:xfrm>
              <a:off x="2990" y="3388"/>
              <a:ext cx="701" cy="291"/>
            </a:xfrm>
            <a:prstGeom prst="rect">
              <a:avLst/>
            </a:prstGeom>
            <a:noFill/>
            <a:ln w="38100">
              <a:noFill/>
            </a:ln>
          </p:spPr>
          <p:txBody>
            <a:bodyPr wrap="none" anchor="t">
              <a:spAutoFit/>
            </a:bodyPr>
            <a:lstStyle/>
            <a:p>
              <a:r>
                <a:rPr lang="zh-CN" altLang="en-US" sz="2400" b="1">
                  <a:solidFill>
                    <a:schemeClr val="tx2"/>
                  </a:solidFill>
                  <a:latin typeface="黑体" panose="02010609060101010101" pitchFamily="49" charset="-122"/>
                  <a:ea typeface="黑体" panose="02010609060101010101" pitchFamily="49" charset="-122"/>
                </a:rPr>
                <a:t>抗磁性</a:t>
              </a:r>
            </a:p>
          </p:txBody>
        </p:sp>
      </p:grpSp>
      <p:grpSp>
        <p:nvGrpSpPr>
          <p:cNvPr id="10" name="Group 83"/>
          <p:cNvGrpSpPr/>
          <p:nvPr/>
        </p:nvGrpSpPr>
        <p:grpSpPr>
          <a:xfrm>
            <a:off x="3563939" y="790575"/>
            <a:ext cx="2422525" cy="3973513"/>
            <a:chOff x="2381" y="634"/>
            <a:chExt cx="1526" cy="2503"/>
          </a:xfrm>
        </p:grpSpPr>
        <p:sp>
          <p:nvSpPr>
            <p:cNvPr id="43034" name="Text Box 25"/>
            <p:cNvSpPr txBox="1"/>
            <p:nvPr/>
          </p:nvSpPr>
          <p:spPr>
            <a:xfrm>
              <a:off x="3035" y="634"/>
              <a:ext cx="701" cy="291"/>
            </a:xfrm>
            <a:prstGeom prst="rect">
              <a:avLst/>
            </a:prstGeom>
            <a:noFill/>
            <a:ln w="38100">
              <a:noFill/>
            </a:ln>
          </p:spPr>
          <p:txBody>
            <a:bodyPr wrap="none" anchor="t">
              <a:spAutoFit/>
            </a:bodyPr>
            <a:lstStyle/>
            <a:p>
              <a:r>
                <a:rPr lang="zh-CN" altLang="en-US" sz="2400" b="1">
                  <a:solidFill>
                    <a:schemeClr val="tx2"/>
                  </a:solidFill>
                  <a:latin typeface="黑体" panose="02010609060101010101" pitchFamily="49" charset="-122"/>
                  <a:ea typeface="黑体" panose="02010609060101010101" pitchFamily="49" charset="-122"/>
                </a:rPr>
                <a:t>铁磁性</a:t>
              </a:r>
            </a:p>
          </p:txBody>
        </p:sp>
        <p:grpSp>
          <p:nvGrpSpPr>
            <p:cNvPr id="43035" name="Group 82"/>
            <p:cNvGrpSpPr/>
            <p:nvPr/>
          </p:nvGrpSpPr>
          <p:grpSpPr>
            <a:xfrm>
              <a:off x="2381" y="776"/>
              <a:ext cx="1526" cy="2361"/>
              <a:chOff x="2381" y="776"/>
              <a:chExt cx="1526" cy="2361"/>
            </a:xfrm>
          </p:grpSpPr>
          <p:sp>
            <p:nvSpPr>
              <p:cNvPr id="43036" name="Line 22"/>
              <p:cNvSpPr/>
              <p:nvPr/>
            </p:nvSpPr>
            <p:spPr>
              <a:xfrm flipV="1">
                <a:off x="2381" y="776"/>
                <a:ext cx="590" cy="3"/>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37" name="Line 23"/>
              <p:cNvSpPr/>
              <p:nvPr/>
            </p:nvSpPr>
            <p:spPr>
              <a:xfrm>
                <a:off x="2392" y="1541"/>
                <a:ext cx="590" cy="7"/>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38" name="Line 27"/>
              <p:cNvSpPr/>
              <p:nvPr/>
            </p:nvSpPr>
            <p:spPr>
              <a:xfrm>
                <a:off x="2392" y="2286"/>
                <a:ext cx="589" cy="7"/>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39" name="Line 28"/>
              <p:cNvSpPr/>
              <p:nvPr/>
            </p:nvSpPr>
            <p:spPr>
              <a:xfrm>
                <a:off x="2381" y="779"/>
                <a:ext cx="0" cy="1309"/>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40" name="Text Box 30"/>
              <p:cNvSpPr txBox="1"/>
              <p:nvPr/>
            </p:nvSpPr>
            <p:spPr>
              <a:xfrm>
                <a:off x="3011" y="1398"/>
                <a:ext cx="896" cy="291"/>
              </a:xfrm>
              <a:prstGeom prst="rect">
                <a:avLst/>
              </a:prstGeom>
              <a:noFill/>
              <a:ln w="38100">
                <a:noFill/>
              </a:ln>
            </p:spPr>
            <p:txBody>
              <a:bodyPr wrap="none" anchor="t">
                <a:spAutoFit/>
              </a:bodyPr>
              <a:lstStyle/>
              <a:p>
                <a:r>
                  <a:rPr lang="zh-CN" altLang="en-US" sz="2400" b="1">
                    <a:solidFill>
                      <a:schemeClr val="tx2"/>
                    </a:solidFill>
                    <a:latin typeface="黑体" panose="02010609060101010101" pitchFamily="49" charset="-122"/>
                    <a:ea typeface="黑体" panose="02010609060101010101" pitchFamily="49" charset="-122"/>
                  </a:rPr>
                  <a:t>亚铁磁性</a:t>
                </a:r>
              </a:p>
            </p:txBody>
          </p:sp>
          <p:sp>
            <p:nvSpPr>
              <p:cNvPr id="43041" name="Text Box 31"/>
              <p:cNvSpPr txBox="1"/>
              <p:nvPr/>
            </p:nvSpPr>
            <p:spPr>
              <a:xfrm>
                <a:off x="3002" y="2123"/>
                <a:ext cx="896" cy="291"/>
              </a:xfrm>
              <a:prstGeom prst="rect">
                <a:avLst/>
              </a:prstGeom>
              <a:noFill/>
              <a:ln w="38100">
                <a:noFill/>
              </a:ln>
            </p:spPr>
            <p:txBody>
              <a:bodyPr wrap="none" anchor="t">
                <a:spAutoFit/>
              </a:bodyPr>
              <a:lstStyle/>
              <a:p>
                <a:r>
                  <a:rPr lang="zh-CN" altLang="en-US" sz="2400" b="1" dirty="0">
                    <a:solidFill>
                      <a:schemeClr val="tx2"/>
                    </a:solidFill>
                    <a:latin typeface="黑体" panose="02010609060101010101" pitchFamily="49" charset="-122"/>
                    <a:ea typeface="黑体" panose="02010609060101010101" pitchFamily="49" charset="-122"/>
                  </a:rPr>
                  <a:t>反铁磁性</a:t>
                </a:r>
              </a:p>
            </p:txBody>
          </p:sp>
          <p:sp>
            <p:nvSpPr>
              <p:cNvPr id="43042" name="Line 32"/>
              <p:cNvSpPr/>
              <p:nvPr/>
            </p:nvSpPr>
            <p:spPr>
              <a:xfrm flipV="1">
                <a:off x="2381" y="3003"/>
                <a:ext cx="590" cy="1"/>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sp>
            <p:nvSpPr>
              <p:cNvPr id="43043" name="Text Box 34"/>
              <p:cNvSpPr txBox="1"/>
              <p:nvPr/>
            </p:nvSpPr>
            <p:spPr>
              <a:xfrm>
                <a:off x="3078" y="2846"/>
                <a:ext cx="701" cy="291"/>
              </a:xfrm>
              <a:prstGeom prst="rect">
                <a:avLst/>
              </a:prstGeom>
              <a:noFill/>
              <a:ln w="38100">
                <a:noFill/>
              </a:ln>
            </p:spPr>
            <p:txBody>
              <a:bodyPr wrap="none" anchor="t">
                <a:spAutoFit/>
              </a:bodyPr>
              <a:lstStyle/>
              <a:p>
                <a:r>
                  <a:rPr lang="zh-CN" altLang="en-US" sz="2400" b="1">
                    <a:solidFill>
                      <a:schemeClr val="tx2"/>
                    </a:solidFill>
                    <a:latin typeface="黑体" panose="02010609060101010101" pitchFamily="49" charset="-122"/>
                    <a:ea typeface="黑体" panose="02010609060101010101" pitchFamily="49" charset="-122"/>
                  </a:rPr>
                  <a:t>顺磁性</a:t>
                </a:r>
              </a:p>
            </p:txBody>
          </p:sp>
          <p:sp>
            <p:nvSpPr>
              <p:cNvPr id="43044" name="Line 36"/>
              <p:cNvSpPr/>
              <p:nvPr/>
            </p:nvSpPr>
            <p:spPr>
              <a:xfrm flipH="1">
                <a:off x="2381" y="2068"/>
                <a:ext cx="0" cy="943"/>
              </a:xfrm>
              <a:prstGeom prst="line">
                <a:avLst/>
              </a:prstGeom>
              <a:ln w="38100" cap="flat" cmpd="sng">
                <a:solidFill>
                  <a:schemeClr val="tx1"/>
                </a:solidFill>
                <a:prstDash val="solid"/>
                <a:round/>
                <a:headEnd type="none" w="med" len="med"/>
                <a:tailEnd type="none" w="med" len="med"/>
              </a:ln>
            </p:spPr>
            <p:txBody>
              <a:bodyPr anchor="t"/>
              <a:lstStyle/>
              <a:p>
                <a:endParaRPr lang="zh-CN" altLang="en-US" sz="2400">
                  <a:latin typeface="黑体" panose="02010609060101010101" pitchFamily="49" charset="-122"/>
                  <a:ea typeface="黑体" panose="02010609060101010101" pitchFamily="49" charset="-122"/>
                </a:endParaRPr>
              </a:p>
            </p:txBody>
          </p:sp>
        </p:grpSp>
      </p:grpSp>
      <p:sp>
        <p:nvSpPr>
          <p:cNvPr id="43045" name="灯片编号占位符 51"/>
          <p:cNvSpPr>
            <a:spLocks noGrp="1"/>
          </p:cNvSpPr>
          <p:nvPr>
            <p:ph type="sldNum" sz="quarter" idx="12"/>
          </p:nvPr>
        </p:nvSpPr>
        <p:spPr>
          <a:xfrm>
            <a:off x="6950974" y="6383655"/>
            <a:ext cx="2057400" cy="365125"/>
          </a:xfrm>
        </p:spPr>
        <p:txBody>
          <a:bodyPr wrap="square" lIns="91440" tIns="45720" rIns="91440" bIns="45720"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sz="2400" b="0" i="0" u="none" kern="1200" baseline="0">
                <a:solidFill>
                  <a:schemeClr val="tx1"/>
                </a:solidFill>
                <a:latin typeface="Verdana" panose="020B0604030504040204" pitchFamily="34" charset="0"/>
                <a:ea typeface="宋体" panose="02010600030101010101" pitchFamily="2" charset="-122"/>
                <a:cs typeface="+mn-cs"/>
              </a:defRPr>
            </a:lvl5pPr>
          </a:lstStyle>
          <a:p>
            <a:pPr lvl="0" algn="r"/>
            <a:fld id="{9A0DB2DC-4C9A-4742-B13C-FB6460FD3503}" type="slidenum">
              <a:rPr lang="en-US" altLang="zh-CN" sz="1400">
                <a:latin typeface="Verdana" panose="020B0604030504040204" pitchFamily="34" charset="0"/>
              </a:rPr>
              <a:t>6</a:t>
            </a:fld>
            <a:endParaRPr lang="en-US" altLang="zh-CN" sz="1400" dirty="0">
              <a:latin typeface="Verdana" panose="020B0604030504040204" pitchFamily="34" charset="0"/>
            </a:endParaRPr>
          </a:p>
        </p:txBody>
      </p:sp>
      <p:grpSp>
        <p:nvGrpSpPr>
          <p:cNvPr id="12" name="Group 68"/>
          <p:cNvGrpSpPr/>
          <p:nvPr/>
        </p:nvGrpSpPr>
        <p:grpSpPr>
          <a:xfrm>
            <a:off x="5926138" y="367548"/>
            <a:ext cx="1976437" cy="1079500"/>
            <a:chOff x="4241" y="799"/>
            <a:chExt cx="1225" cy="680"/>
          </a:xfrm>
        </p:grpSpPr>
        <p:sp>
          <p:nvSpPr>
            <p:cNvPr id="43048" name="Rectangle 16"/>
            <p:cNvSpPr/>
            <p:nvPr/>
          </p:nvSpPr>
          <p:spPr>
            <a:xfrm>
              <a:off x="4241" y="799"/>
              <a:ext cx="1225" cy="680"/>
            </a:xfrm>
            <a:prstGeom prst="rect">
              <a:avLst/>
            </a:prstGeom>
            <a:noFill/>
            <a:ln w="9525" cap="flat" cmpd="sng">
              <a:solidFill>
                <a:schemeClr val="tx1"/>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3049" name="Line 18"/>
            <p:cNvSpPr/>
            <p:nvPr/>
          </p:nvSpPr>
          <p:spPr>
            <a:xfrm>
              <a:off x="4286" y="872"/>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0" name="Line 20"/>
            <p:cNvSpPr/>
            <p:nvPr/>
          </p:nvSpPr>
          <p:spPr>
            <a:xfrm>
              <a:off x="4286" y="1008"/>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1" name="Line 21"/>
            <p:cNvSpPr/>
            <p:nvPr/>
          </p:nvSpPr>
          <p:spPr>
            <a:xfrm>
              <a:off x="4286" y="1144"/>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2" name="Line 22"/>
            <p:cNvSpPr/>
            <p:nvPr/>
          </p:nvSpPr>
          <p:spPr>
            <a:xfrm>
              <a:off x="4286" y="1280"/>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3" name="Line 23"/>
            <p:cNvSpPr/>
            <p:nvPr/>
          </p:nvSpPr>
          <p:spPr>
            <a:xfrm>
              <a:off x="4286" y="1416"/>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4" name="Line 24"/>
            <p:cNvSpPr/>
            <p:nvPr/>
          </p:nvSpPr>
          <p:spPr>
            <a:xfrm>
              <a:off x="4594" y="872"/>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5" name="Line 25"/>
            <p:cNvSpPr/>
            <p:nvPr/>
          </p:nvSpPr>
          <p:spPr>
            <a:xfrm>
              <a:off x="4594" y="1008"/>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6" name="Line 26"/>
            <p:cNvSpPr/>
            <p:nvPr/>
          </p:nvSpPr>
          <p:spPr>
            <a:xfrm>
              <a:off x="4594" y="1144"/>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7" name="Line 27"/>
            <p:cNvSpPr/>
            <p:nvPr/>
          </p:nvSpPr>
          <p:spPr>
            <a:xfrm>
              <a:off x="4594" y="1280"/>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8" name="Line 28"/>
            <p:cNvSpPr/>
            <p:nvPr/>
          </p:nvSpPr>
          <p:spPr>
            <a:xfrm>
              <a:off x="4594" y="1416"/>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59" name="Line 29"/>
            <p:cNvSpPr/>
            <p:nvPr/>
          </p:nvSpPr>
          <p:spPr>
            <a:xfrm>
              <a:off x="4885" y="872"/>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0" name="Line 30"/>
            <p:cNvSpPr/>
            <p:nvPr/>
          </p:nvSpPr>
          <p:spPr>
            <a:xfrm>
              <a:off x="4885" y="1008"/>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1" name="Line 31"/>
            <p:cNvSpPr/>
            <p:nvPr/>
          </p:nvSpPr>
          <p:spPr>
            <a:xfrm>
              <a:off x="4885" y="1144"/>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2" name="Line 32"/>
            <p:cNvSpPr/>
            <p:nvPr/>
          </p:nvSpPr>
          <p:spPr>
            <a:xfrm>
              <a:off x="4885" y="1280"/>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3" name="Line 33"/>
            <p:cNvSpPr/>
            <p:nvPr/>
          </p:nvSpPr>
          <p:spPr>
            <a:xfrm>
              <a:off x="4885" y="1416"/>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4" name="Line 34"/>
            <p:cNvSpPr/>
            <p:nvPr/>
          </p:nvSpPr>
          <p:spPr>
            <a:xfrm>
              <a:off x="5193" y="863"/>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5" name="Line 35"/>
            <p:cNvSpPr/>
            <p:nvPr/>
          </p:nvSpPr>
          <p:spPr>
            <a:xfrm>
              <a:off x="5193" y="999"/>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6" name="Line 36"/>
            <p:cNvSpPr/>
            <p:nvPr/>
          </p:nvSpPr>
          <p:spPr>
            <a:xfrm>
              <a:off x="5193" y="1135"/>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7" name="Line 37"/>
            <p:cNvSpPr/>
            <p:nvPr/>
          </p:nvSpPr>
          <p:spPr>
            <a:xfrm>
              <a:off x="5193" y="1271"/>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68" name="Line 38"/>
            <p:cNvSpPr/>
            <p:nvPr/>
          </p:nvSpPr>
          <p:spPr>
            <a:xfrm>
              <a:off x="5193" y="1407"/>
              <a:ext cx="22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13" name="组合 12"/>
          <p:cNvGrpSpPr/>
          <p:nvPr/>
        </p:nvGrpSpPr>
        <p:grpSpPr>
          <a:xfrm>
            <a:off x="5928458" y="1627556"/>
            <a:ext cx="1965325" cy="1004888"/>
            <a:chOff x="11050" y="2792"/>
            <a:chExt cx="3236" cy="1584"/>
          </a:xfrm>
        </p:grpSpPr>
        <p:sp>
          <p:nvSpPr>
            <p:cNvPr id="43088" name="Rectangle 71"/>
            <p:cNvSpPr/>
            <p:nvPr/>
          </p:nvSpPr>
          <p:spPr>
            <a:xfrm>
              <a:off x="11050" y="2792"/>
              <a:ext cx="3218" cy="1585"/>
            </a:xfrm>
            <a:prstGeom prst="rect">
              <a:avLst/>
            </a:prstGeom>
            <a:noFill/>
            <a:ln w="9525" cap="flat" cmpd="sng">
              <a:solidFill>
                <a:schemeClr val="tx1"/>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3089" name="Line 72"/>
            <p:cNvSpPr/>
            <p:nvPr/>
          </p:nvSpPr>
          <p:spPr>
            <a:xfrm>
              <a:off x="11330" y="2996"/>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0" name="Line 73"/>
            <p:cNvSpPr/>
            <p:nvPr/>
          </p:nvSpPr>
          <p:spPr>
            <a:xfrm>
              <a:off x="11330" y="3631"/>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1" name="Line 74"/>
            <p:cNvSpPr/>
            <p:nvPr/>
          </p:nvSpPr>
          <p:spPr>
            <a:xfrm>
              <a:off x="11330" y="4263"/>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2" name="Line 75"/>
            <p:cNvSpPr/>
            <p:nvPr/>
          </p:nvSpPr>
          <p:spPr>
            <a:xfrm>
              <a:off x="12078" y="3326"/>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3" name="Line 78"/>
            <p:cNvSpPr/>
            <p:nvPr/>
          </p:nvSpPr>
          <p:spPr>
            <a:xfrm>
              <a:off x="12905" y="2996"/>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4" name="Line 79"/>
            <p:cNvSpPr/>
            <p:nvPr/>
          </p:nvSpPr>
          <p:spPr>
            <a:xfrm>
              <a:off x="12905" y="3631"/>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5" name="Line 80"/>
            <p:cNvSpPr/>
            <p:nvPr/>
          </p:nvSpPr>
          <p:spPr>
            <a:xfrm>
              <a:off x="12905" y="4263"/>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6" name="Line 85"/>
            <p:cNvSpPr/>
            <p:nvPr/>
          </p:nvSpPr>
          <p:spPr>
            <a:xfrm flipH="1">
              <a:off x="12975" y="3311"/>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7" name="Line 86"/>
            <p:cNvSpPr/>
            <p:nvPr/>
          </p:nvSpPr>
          <p:spPr>
            <a:xfrm flipH="1">
              <a:off x="12215" y="3008"/>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8" name="Line 87"/>
            <p:cNvSpPr/>
            <p:nvPr/>
          </p:nvSpPr>
          <p:spPr>
            <a:xfrm flipH="1">
              <a:off x="11403" y="3331"/>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099" name="Line 93"/>
            <p:cNvSpPr/>
            <p:nvPr/>
          </p:nvSpPr>
          <p:spPr>
            <a:xfrm flipH="1">
              <a:off x="13025" y="3946"/>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0" name="Line 95"/>
            <p:cNvSpPr/>
            <p:nvPr/>
          </p:nvSpPr>
          <p:spPr>
            <a:xfrm flipH="1">
              <a:off x="11453" y="3966"/>
              <a:ext cx="295"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1" name="Line 222"/>
            <p:cNvSpPr/>
            <p:nvPr/>
          </p:nvSpPr>
          <p:spPr>
            <a:xfrm>
              <a:off x="13688" y="3303"/>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2" name="Line 223"/>
            <p:cNvSpPr/>
            <p:nvPr/>
          </p:nvSpPr>
          <p:spPr>
            <a:xfrm flipH="1">
              <a:off x="13825" y="2986"/>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3" name="Line 224"/>
            <p:cNvSpPr/>
            <p:nvPr/>
          </p:nvSpPr>
          <p:spPr>
            <a:xfrm>
              <a:off x="12100" y="3961"/>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4" name="Line 225"/>
            <p:cNvSpPr/>
            <p:nvPr/>
          </p:nvSpPr>
          <p:spPr>
            <a:xfrm flipH="1">
              <a:off x="12238" y="3643"/>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5" name="Line 226"/>
            <p:cNvSpPr/>
            <p:nvPr/>
          </p:nvSpPr>
          <p:spPr>
            <a:xfrm>
              <a:off x="13665" y="3961"/>
              <a:ext cx="598"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6" name="Line 227"/>
            <p:cNvSpPr/>
            <p:nvPr/>
          </p:nvSpPr>
          <p:spPr>
            <a:xfrm flipH="1">
              <a:off x="13803" y="3643"/>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7" name="Line 228"/>
            <p:cNvSpPr/>
            <p:nvPr/>
          </p:nvSpPr>
          <p:spPr>
            <a:xfrm flipH="1">
              <a:off x="13825" y="4256"/>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08" name="Line 229"/>
            <p:cNvSpPr/>
            <p:nvPr/>
          </p:nvSpPr>
          <p:spPr>
            <a:xfrm flipH="1">
              <a:off x="12233" y="4256"/>
              <a:ext cx="298" cy="0"/>
            </a:xfrm>
            <a:prstGeom prst="line">
              <a:avLst/>
            </a:prstGeom>
            <a:ln w="31750" cap="flat" cmpd="sng">
              <a:solidFill>
                <a:schemeClr val="tx2"/>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grpSp>
        <p:nvGrpSpPr>
          <p:cNvPr id="38" name="组合 37"/>
          <p:cNvGrpSpPr/>
          <p:nvPr/>
        </p:nvGrpSpPr>
        <p:grpSpPr>
          <a:xfrm>
            <a:off x="7975600" y="847725"/>
            <a:ext cx="1014413" cy="3889375"/>
            <a:chOff x="12444" y="1339"/>
            <a:chExt cx="1596" cy="6123"/>
          </a:xfrm>
          <a:noFill/>
        </p:grpSpPr>
        <p:sp>
          <p:nvSpPr>
            <p:cNvPr id="43110" name="右大括号 33"/>
            <p:cNvSpPr/>
            <p:nvPr/>
          </p:nvSpPr>
          <p:spPr>
            <a:xfrm>
              <a:off x="12444" y="1339"/>
              <a:ext cx="492" cy="6123"/>
            </a:xfrm>
            <a:prstGeom prst="rightBrace">
              <a:avLst>
                <a:gd name="adj1" fmla="val 7893"/>
                <a:gd name="adj2" fmla="val 50009"/>
              </a:avLst>
            </a:prstGeom>
            <a:grpFill/>
            <a:ln w="9525" cap="flat" cmpd="sng">
              <a:solidFill>
                <a:schemeClr val="tx1"/>
              </a:solidFill>
              <a:prstDash val="solid"/>
              <a:miter/>
              <a:headEnd type="none" w="med" len="med"/>
              <a:tailEnd type="none" w="med" len="med"/>
            </a:ln>
          </p:spPr>
          <p:txBody>
            <a:bodyPr wrap="none" lIns="91440" tIns="45720" rIns="91440" bIns="45720" anchor="t"/>
            <a:lstStyle/>
            <a:p>
              <a:endParaRPr lang="zh-CN" altLang="en-US">
                <a:latin typeface="Verdana" panose="020B0604030504040204" pitchFamily="34" charset="0"/>
                <a:ea typeface="宋体" panose="02010600030101010101" pitchFamily="2" charset="-122"/>
              </a:endParaRPr>
            </a:p>
          </p:txBody>
        </p:sp>
        <p:sp>
          <p:nvSpPr>
            <p:cNvPr id="43111" name="文本框 34"/>
            <p:cNvSpPr txBox="1"/>
            <p:nvPr/>
          </p:nvSpPr>
          <p:spPr>
            <a:xfrm>
              <a:off x="12880" y="2255"/>
              <a:ext cx="1160" cy="4104"/>
            </a:xfrm>
            <a:prstGeom prst="rect">
              <a:avLst/>
            </a:prstGeom>
            <a:grpFill/>
            <a:ln w="9525">
              <a:noFill/>
            </a:ln>
          </p:spPr>
          <p:txBody>
            <a:bodyPr vert="eaVert" wrap="none" anchor="t">
              <a:spAutoFit/>
            </a:bodyPr>
            <a:lstStyle/>
            <a:p>
              <a:r>
                <a:rPr lang="zh-CN" altLang="en-US" sz="3600">
                  <a:latin typeface="黑体" panose="02010609060101010101" pitchFamily="2" charset="-122"/>
                  <a:ea typeface="黑体" panose="02010609060101010101" pitchFamily="2" charset="-122"/>
                </a:rPr>
                <a:t>交 换 作 用</a:t>
              </a:r>
            </a:p>
          </p:txBody>
        </p:sp>
      </p:grpSp>
      <p:grpSp>
        <p:nvGrpSpPr>
          <p:cNvPr id="37" name="组合 36"/>
          <p:cNvGrpSpPr/>
          <p:nvPr/>
        </p:nvGrpSpPr>
        <p:grpSpPr>
          <a:xfrm>
            <a:off x="4368800" y="3832225"/>
            <a:ext cx="1711325" cy="2551430"/>
            <a:chOff x="6879" y="6036"/>
            <a:chExt cx="2696" cy="4018"/>
          </a:xfrm>
        </p:grpSpPr>
        <p:sp>
          <p:nvSpPr>
            <p:cNvPr id="33" name="Text Box 31"/>
            <p:cNvSpPr txBox="1">
              <a:spLocks noChangeArrowheads="1"/>
            </p:cNvSpPr>
            <p:nvPr/>
          </p:nvSpPr>
          <p:spPr bwMode="auto">
            <a:xfrm>
              <a:off x="7479" y="9327"/>
              <a:ext cx="1753" cy="727"/>
            </a:xfrm>
            <a:prstGeom prst="rect">
              <a:avLst/>
            </a:prstGeom>
            <a:noFill/>
            <a:ln w="38100">
              <a:noFill/>
              <a:miter lim="800000"/>
            </a:ln>
          </p:spPr>
          <p:txBody>
            <a:bodyPr wrap="none">
              <a:spAutoFit/>
              <a:scene3d>
                <a:camera prst="orthographicFront"/>
                <a:lightRig rig="soft" dir="t">
                  <a:rot lat="0" lon="0" rev="15600000"/>
                </a:lightRig>
              </a:scene3d>
              <a:sp3d extrusionH="57150" prstMaterial="softEdge">
                <a:bevelT w="25400" h="38100"/>
              </a:sp3d>
            </a:bodyPr>
            <a:lstStyle/>
            <a:p>
              <a:r>
                <a:rPr lang="zh-CN" altLang="en-US" sz="2400" b="1" noProof="1">
                  <a:latin typeface="黑体" panose="02010609060101010101" pitchFamily="49" charset="-122"/>
                  <a:ea typeface="黑体" panose="02010609060101010101" pitchFamily="49" charset="-122"/>
                </a:rPr>
                <a:t>弱磁性</a:t>
              </a:r>
            </a:p>
          </p:txBody>
        </p:sp>
        <p:sp>
          <p:nvSpPr>
            <p:cNvPr id="43114" name="Oval 55"/>
            <p:cNvSpPr/>
            <p:nvPr/>
          </p:nvSpPr>
          <p:spPr>
            <a:xfrm>
              <a:off x="6879" y="6036"/>
              <a:ext cx="2696" cy="3787"/>
            </a:xfrm>
            <a:prstGeom prst="ellipse">
              <a:avLst/>
            </a:prstGeom>
            <a:solidFill>
              <a:srgbClr val="99CC00">
                <a:alpha val="20000"/>
              </a:srgbClr>
            </a:solidFill>
            <a:ln w="9525" cap="flat" cmpd="sng">
              <a:solidFill>
                <a:srgbClr val="CCFFCC"/>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grpSp>
      <p:grpSp>
        <p:nvGrpSpPr>
          <p:cNvPr id="36" name="组合 35"/>
          <p:cNvGrpSpPr/>
          <p:nvPr/>
        </p:nvGrpSpPr>
        <p:grpSpPr>
          <a:xfrm>
            <a:off x="4327525" y="76200"/>
            <a:ext cx="1785938" cy="2851150"/>
            <a:chOff x="6815" y="120"/>
            <a:chExt cx="2812" cy="4489"/>
          </a:xfrm>
        </p:grpSpPr>
        <p:sp>
          <p:nvSpPr>
            <p:cNvPr id="31" name="Text Box 31"/>
            <p:cNvSpPr txBox="1">
              <a:spLocks noChangeArrowheads="1"/>
            </p:cNvSpPr>
            <p:nvPr/>
          </p:nvSpPr>
          <p:spPr bwMode="auto">
            <a:xfrm>
              <a:off x="7351" y="120"/>
              <a:ext cx="1752" cy="727"/>
            </a:xfrm>
            <a:prstGeom prst="rect">
              <a:avLst/>
            </a:prstGeom>
            <a:noFill/>
            <a:ln w="38100">
              <a:noFill/>
              <a:miter lim="800000"/>
            </a:ln>
          </p:spPr>
          <p:txBody>
            <a:bodyPr wrap="none">
              <a:spAutoFit/>
              <a:scene3d>
                <a:camera prst="orthographicFront"/>
                <a:lightRig rig="soft" dir="t">
                  <a:rot lat="0" lon="0" rev="15600000"/>
                </a:lightRig>
              </a:scene3d>
              <a:sp3d extrusionH="57150" prstMaterial="softEdge">
                <a:bevelT w="25400" h="38100"/>
              </a:sp3d>
            </a:bodyPr>
            <a:lstStyle/>
            <a:p>
              <a:r>
                <a:rPr lang="zh-CN" altLang="en-US" sz="2400" b="1" noProof="1">
                  <a:solidFill>
                    <a:srgbClr val="FF0000"/>
                  </a:solidFill>
                  <a:latin typeface="黑体" panose="02010609060101010101" pitchFamily="49" charset="-122"/>
                  <a:ea typeface="黑体" panose="02010609060101010101" pitchFamily="49" charset="-122"/>
                </a:rPr>
                <a:t>强磁性</a:t>
              </a:r>
            </a:p>
          </p:txBody>
        </p:sp>
        <p:sp>
          <p:nvSpPr>
            <p:cNvPr id="43117" name="Oval 51"/>
            <p:cNvSpPr/>
            <p:nvPr/>
          </p:nvSpPr>
          <p:spPr>
            <a:xfrm>
              <a:off x="6815" y="423"/>
              <a:ext cx="2812" cy="4186"/>
            </a:xfrm>
            <a:prstGeom prst="ellipse">
              <a:avLst/>
            </a:prstGeom>
            <a:solidFill>
              <a:srgbClr val="FF6600">
                <a:alpha val="20000"/>
              </a:srgbClr>
            </a:solidFill>
            <a:ln w="9525" cap="flat" cmpd="sng">
              <a:solidFill>
                <a:srgbClr val="FF9900"/>
              </a:solidFill>
              <a:prstDash val="solid"/>
              <a:round/>
              <a:headEnd type="none" w="med" len="med"/>
              <a:tailEnd type="none" w="med" len="med"/>
            </a:ln>
          </p:spPr>
          <p:txBody>
            <a:bodyPr wrap="none" anchor="ctr"/>
            <a:lstStyle/>
            <a:p>
              <a:endParaRPr lang="zh-CN" altLang="en-US" sz="2400">
                <a:latin typeface="黑体" panose="02010609060101010101" pitchFamily="49" charset="-122"/>
                <a:ea typeface="黑体" panose="02010609060101010101" pitchFamily="49" charset="-122"/>
              </a:endParaRPr>
            </a:p>
          </p:txBody>
        </p:sp>
      </p:grpSp>
      <p:grpSp>
        <p:nvGrpSpPr>
          <p:cNvPr id="42" name="组合 41"/>
          <p:cNvGrpSpPr/>
          <p:nvPr/>
        </p:nvGrpSpPr>
        <p:grpSpPr>
          <a:xfrm>
            <a:off x="5927725" y="4013200"/>
            <a:ext cx="1957388" cy="1096963"/>
            <a:chOff x="9333" y="6321"/>
            <a:chExt cx="3082" cy="1726"/>
          </a:xfrm>
        </p:grpSpPr>
        <p:grpSp>
          <p:nvGrpSpPr>
            <p:cNvPr id="43119" name="组合 39"/>
            <p:cNvGrpSpPr/>
            <p:nvPr/>
          </p:nvGrpSpPr>
          <p:grpSpPr>
            <a:xfrm>
              <a:off x="9333" y="6321"/>
              <a:ext cx="3083" cy="1726"/>
              <a:chOff x="9333" y="6321"/>
              <a:chExt cx="3083" cy="1726"/>
            </a:xfrm>
          </p:grpSpPr>
          <p:sp>
            <p:nvSpPr>
              <p:cNvPr id="43120" name="Rectangle 39"/>
              <p:cNvSpPr/>
              <p:nvPr/>
            </p:nvSpPr>
            <p:spPr>
              <a:xfrm>
                <a:off x="9333" y="6321"/>
                <a:ext cx="3062" cy="1700"/>
              </a:xfrm>
              <a:prstGeom prst="rect">
                <a:avLst/>
              </a:prstGeom>
              <a:noFill/>
              <a:ln w="9525" cap="flat" cmpd="sng">
                <a:solidFill>
                  <a:srgbClr val="003300"/>
                </a:solidFill>
                <a:prstDash val="solid"/>
                <a:miter/>
                <a:headEnd type="none" w="med" len="med"/>
                <a:tailEnd type="none" w="med" len="med"/>
              </a:ln>
            </p:spPr>
            <p:txBody>
              <a:bodyPr wrap="none" anchor="ctr"/>
              <a:lstStyle/>
              <a:p>
                <a:endParaRPr lang="zh-CN" altLang="en-US">
                  <a:latin typeface="Verdana" panose="020B0604030504040204" pitchFamily="34" charset="0"/>
                  <a:ea typeface="宋体" panose="02010600030101010101" pitchFamily="2" charset="-122"/>
                </a:endParaRPr>
              </a:p>
            </p:txBody>
          </p:sp>
          <p:sp>
            <p:nvSpPr>
              <p:cNvPr id="43121" name="Line 42"/>
              <p:cNvSpPr/>
              <p:nvPr/>
            </p:nvSpPr>
            <p:spPr>
              <a:xfrm rot="3240000">
                <a:off x="9460" y="7062"/>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2" name="Line 47"/>
              <p:cNvSpPr/>
              <p:nvPr/>
            </p:nvSpPr>
            <p:spPr>
              <a:xfrm>
                <a:off x="10115" y="6321"/>
                <a:ext cx="153" cy="408"/>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3" name="Line 52"/>
              <p:cNvSpPr/>
              <p:nvPr/>
            </p:nvSpPr>
            <p:spPr>
              <a:xfrm rot="-2340000">
                <a:off x="10543" y="717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4" name="Line 41"/>
              <p:cNvSpPr/>
              <p:nvPr/>
            </p:nvSpPr>
            <p:spPr>
              <a:xfrm rot="-1860000" flipH="1">
                <a:off x="11850" y="721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5" name="Line 57"/>
              <p:cNvSpPr/>
              <p:nvPr/>
            </p:nvSpPr>
            <p:spPr>
              <a:xfrm rot="-3300000">
                <a:off x="11672" y="6717"/>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6" name="Line 61"/>
              <p:cNvSpPr/>
              <p:nvPr/>
            </p:nvSpPr>
            <p:spPr>
              <a:xfrm rot="3420000" flipH="1">
                <a:off x="10888" y="672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7" name="Line 62"/>
              <p:cNvSpPr/>
              <p:nvPr/>
            </p:nvSpPr>
            <p:spPr>
              <a:xfrm rot="7380000" flipH="1">
                <a:off x="10281" y="6824"/>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8" name="Line 63"/>
              <p:cNvSpPr/>
              <p:nvPr/>
            </p:nvSpPr>
            <p:spPr>
              <a:xfrm flipH="1">
                <a:off x="9562" y="6493"/>
                <a:ext cx="371" cy="275"/>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29" name="Line 214"/>
              <p:cNvSpPr/>
              <p:nvPr/>
            </p:nvSpPr>
            <p:spPr>
              <a:xfrm rot="-3360000">
                <a:off x="9586" y="7612"/>
                <a:ext cx="387" cy="419"/>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0" name="Line 215"/>
              <p:cNvSpPr/>
              <p:nvPr/>
            </p:nvSpPr>
            <p:spPr>
              <a:xfrm rot="2280000">
                <a:off x="9951" y="712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1" name="Line 216"/>
              <p:cNvSpPr/>
              <p:nvPr/>
            </p:nvSpPr>
            <p:spPr>
              <a:xfrm rot="-9540000">
                <a:off x="10655" y="7771"/>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2" name="Line 218"/>
              <p:cNvSpPr/>
              <p:nvPr/>
            </p:nvSpPr>
            <p:spPr>
              <a:xfrm rot="2520000">
                <a:off x="11382" y="721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3" name="Line 219"/>
              <p:cNvSpPr/>
              <p:nvPr/>
            </p:nvSpPr>
            <p:spPr>
              <a:xfrm rot="2280000" flipH="1">
                <a:off x="11162" y="7580"/>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4" name="Line 220"/>
              <p:cNvSpPr/>
              <p:nvPr/>
            </p:nvSpPr>
            <p:spPr>
              <a:xfrm rot="-3900000" flipH="1">
                <a:off x="9976" y="7756"/>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sp>
            <p:nvSpPr>
              <p:cNvPr id="43135" name="Line 221"/>
              <p:cNvSpPr/>
              <p:nvPr/>
            </p:nvSpPr>
            <p:spPr>
              <a:xfrm rot="-1560000" flipH="1">
                <a:off x="9435" y="7430"/>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43136" name="Line 217"/>
            <p:cNvSpPr/>
            <p:nvPr/>
          </p:nvSpPr>
          <p:spPr>
            <a:xfrm rot="-3960000" flipH="1">
              <a:off x="11920" y="7747"/>
              <a:ext cx="567" cy="0"/>
            </a:xfrm>
            <a:prstGeom prst="line">
              <a:avLst/>
            </a:prstGeom>
            <a:ln w="31750" cap="flat" cmpd="sng">
              <a:solidFill>
                <a:srgbClr val="FF0000"/>
              </a:solidFill>
              <a:prstDash val="solid"/>
              <a:round/>
              <a:headEnd type="none" w="med" len="med"/>
              <a:tailEnd type="triangle" w="med" len="med"/>
            </a:ln>
          </p:spPr>
          <p:txBody>
            <a:bodyPr anchor="t"/>
            <a:lstStyle/>
            <a:p>
              <a:endParaRPr lang="zh-CN" altLang="en-US">
                <a:latin typeface="Verdana" panose="020B0604030504040204" pitchFamily="34" charset="0"/>
                <a:ea typeface="宋体" panose="02010600030101010101" pitchFamily="2" charset="-122"/>
              </a:endParaRPr>
            </a:p>
          </p:txBody>
        </p:sp>
      </p:grpSp>
      <p:sp>
        <p:nvSpPr>
          <p:cNvPr id="128" name="矩形 127">
            <a:extLst>
              <a:ext uri="{FF2B5EF4-FFF2-40B4-BE49-F238E27FC236}">
                <a16:creationId xmlns:a16="http://schemas.microsoft.com/office/drawing/2014/main" id="{7B1A2F5C-912F-4558-A0BA-7A446765D568}"/>
              </a:ext>
            </a:extLst>
          </p:cNvPr>
          <p:cNvSpPr/>
          <p:nvPr/>
        </p:nvSpPr>
        <p:spPr>
          <a:xfrm>
            <a:off x="159191" y="919065"/>
            <a:ext cx="2630895" cy="11122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3CC20F-0BCE-4CC0-86B4-75162591C158}"/>
              </a:ext>
            </a:extLst>
          </p:cNvPr>
          <p:cNvSpPr>
            <a:spLocks noGrp="1"/>
          </p:cNvSpPr>
          <p:nvPr>
            <p:ph type="sldNum" sz="quarter" idx="12"/>
          </p:nvPr>
        </p:nvSpPr>
        <p:spPr/>
        <p:txBody>
          <a:bodyPr/>
          <a:lstStyle/>
          <a:p>
            <a:fld id="{8A7DF9CC-88FD-4F6D-BF7E-6C01B081979A}" type="slidenum">
              <a:rPr lang="zh-CN" altLang="en-US" smtClean="0"/>
              <a:t>7</a:t>
            </a:fld>
            <a:endParaRPr lang="zh-CN" altLang="en-US"/>
          </a:p>
        </p:txBody>
      </p:sp>
      <p:pic>
        <p:nvPicPr>
          <p:cNvPr id="4" name="图片 3">
            <a:extLst>
              <a:ext uri="{FF2B5EF4-FFF2-40B4-BE49-F238E27FC236}">
                <a16:creationId xmlns:a16="http://schemas.microsoft.com/office/drawing/2014/main" id="{60D5D348-5CC5-4226-8D09-BE7FAC140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41660" y="-1141660"/>
            <a:ext cx="6860680" cy="9144000"/>
          </a:xfrm>
          <a:prstGeom prst="rect">
            <a:avLst/>
          </a:prstGeom>
        </p:spPr>
      </p:pic>
    </p:spTree>
    <p:extLst>
      <p:ext uri="{BB962C8B-B14F-4D97-AF65-F5344CB8AC3E}">
        <p14:creationId xmlns:p14="http://schemas.microsoft.com/office/powerpoint/2010/main" val="3362627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9" name="Rectangle 5">
            <a:extLst>
              <a:ext uri="{FF2B5EF4-FFF2-40B4-BE49-F238E27FC236}">
                <a16:creationId xmlns:a16="http://schemas.microsoft.com/office/drawing/2014/main" id="{7C5A5C08-F6B3-8B84-3BEF-F080DAEB94CE}"/>
              </a:ext>
            </a:extLst>
          </p:cNvPr>
          <p:cNvSpPr>
            <a:spLocks noChangeArrowheads="1"/>
          </p:cNvSpPr>
          <p:nvPr/>
        </p:nvSpPr>
        <p:spPr bwMode="auto">
          <a:xfrm>
            <a:off x="179388" y="171451"/>
            <a:ext cx="21042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defRPr/>
            </a:pPr>
            <a:r>
              <a:rPr lang="zh-CN" altLang="en-US" sz="36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顺磁质 </a:t>
            </a:r>
            <a:endParaRPr lang="en-US" altLang="zh-CN" sz="36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745FF5EF-01CB-4F9C-97DD-CD03187A6352}"/>
              </a:ext>
            </a:extLst>
          </p:cNvPr>
          <p:cNvSpPr/>
          <p:nvPr/>
        </p:nvSpPr>
        <p:spPr>
          <a:xfrm>
            <a:off x="247654" y="975917"/>
            <a:ext cx="7101840" cy="1684244"/>
          </a:xfrm>
          <a:prstGeom prst="rect">
            <a:avLst/>
          </a:prstGeom>
        </p:spPr>
        <p:txBody>
          <a:bodyPr wrap="square">
            <a:spAutoFit/>
          </a:bodyPr>
          <a:lstStyle/>
          <a:p>
            <a:pPr marL="285750" indent="-285750">
              <a:lnSpc>
                <a:spcPct val="150000"/>
              </a:lnSpc>
              <a:spcBef>
                <a:spcPct val="0"/>
              </a:spcBef>
              <a:buClr>
                <a:srgbClr val="FF0000"/>
              </a:buClr>
              <a:buFont typeface="Wingdings" panose="05000000000000000000" pitchFamily="2" charset="2"/>
              <a:buChar char="u"/>
              <a:defRPr/>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分子磁矩不等于零；</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spcBef>
                <a:spcPct val="0"/>
              </a:spcBef>
              <a:buClr>
                <a:srgbClr val="FF0000"/>
              </a:buClr>
              <a:buFont typeface="Wingdings" panose="05000000000000000000" pitchFamily="2" charset="2"/>
              <a:buChar char="u"/>
              <a:defRPr/>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由于热运动，分子磁矩无规则分布；</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spcBef>
                <a:spcPct val="0"/>
              </a:spcBef>
              <a:buClr>
                <a:srgbClr val="FF0000"/>
              </a:buClr>
              <a:buFont typeface="Wingdings" panose="05000000000000000000" pitchFamily="2" charset="2"/>
              <a:buChar char="u"/>
              <a:defRPr/>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分子磁矩在外磁场作用下趋向于外磁场排列。</a:t>
            </a:r>
          </a:p>
        </p:txBody>
      </p:sp>
      <p:sp>
        <p:nvSpPr>
          <p:cNvPr id="13" name="矩形 12">
            <a:extLst>
              <a:ext uri="{FF2B5EF4-FFF2-40B4-BE49-F238E27FC236}">
                <a16:creationId xmlns:a16="http://schemas.microsoft.com/office/drawing/2014/main" id="{E9C0881A-CFD4-4C54-893F-4ED7F282E503}"/>
              </a:ext>
            </a:extLst>
          </p:cNvPr>
          <p:cNvSpPr/>
          <p:nvPr/>
        </p:nvSpPr>
        <p:spPr>
          <a:xfrm>
            <a:off x="281112" y="792896"/>
            <a:ext cx="1363050" cy="14504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75397FA-28BD-4C76-9B4E-09EB109E1D99}"/>
              </a:ext>
            </a:extLst>
          </p:cNvPr>
          <p:cNvSpPr txBox="1"/>
          <p:nvPr/>
        </p:nvSpPr>
        <p:spPr>
          <a:xfrm>
            <a:off x="281112" y="3156977"/>
            <a:ext cx="2954655"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根据经典统计理论：</a:t>
            </a:r>
          </a:p>
        </p:txBody>
      </p:sp>
      <p:graphicFrame>
        <p:nvGraphicFramePr>
          <p:cNvPr id="4" name="对象 3">
            <a:extLst>
              <a:ext uri="{FF2B5EF4-FFF2-40B4-BE49-F238E27FC236}">
                <a16:creationId xmlns:a16="http://schemas.microsoft.com/office/drawing/2014/main" id="{A2BC6127-43D9-46D0-B832-FD7A0E8F5FF9}"/>
              </a:ext>
            </a:extLst>
          </p:cNvPr>
          <p:cNvGraphicFramePr>
            <a:graphicFrameLocks noChangeAspect="1"/>
          </p:cNvGraphicFramePr>
          <p:nvPr>
            <p:extLst>
              <p:ext uri="{D42A27DB-BD31-4B8C-83A1-F6EECF244321}">
                <p14:modId xmlns:p14="http://schemas.microsoft.com/office/powerpoint/2010/main" val="2248105499"/>
              </p:ext>
            </p:extLst>
          </p:nvPr>
        </p:nvGraphicFramePr>
        <p:xfrm>
          <a:off x="457200" y="3702050"/>
          <a:ext cx="3033713" cy="914400"/>
        </p:xfrm>
        <a:graphic>
          <a:graphicData uri="http://schemas.openxmlformats.org/presentationml/2006/ole">
            <mc:AlternateContent xmlns:mc="http://schemas.openxmlformats.org/markup-compatibility/2006">
              <mc:Choice xmlns:v="urn:schemas-microsoft-com:vml" Requires="v">
                <p:oleObj name="Equation" r:id="rId2" imgW="1434960" imgH="431640" progId="Equation.DSMT4">
                  <p:embed/>
                </p:oleObj>
              </mc:Choice>
              <mc:Fallback>
                <p:oleObj name="Equation" r:id="rId2" imgW="1434960" imgH="431640" progId="Equation.DSMT4">
                  <p:embed/>
                  <p:pic>
                    <p:nvPicPr>
                      <p:cNvPr id="0" name=""/>
                      <p:cNvPicPr/>
                      <p:nvPr/>
                    </p:nvPicPr>
                    <p:blipFill>
                      <a:blip r:embed="rId3"/>
                      <a:stretch>
                        <a:fillRect/>
                      </a:stretch>
                    </p:blipFill>
                    <p:spPr>
                      <a:xfrm>
                        <a:off x="457200" y="3702050"/>
                        <a:ext cx="3033713" cy="9144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FE7AACBD-A5BD-4970-B928-100B733DC7CE}"/>
              </a:ext>
            </a:extLst>
          </p:cNvPr>
          <p:cNvGraphicFramePr>
            <a:graphicFrameLocks noChangeAspect="1"/>
          </p:cNvGraphicFramePr>
          <p:nvPr>
            <p:extLst>
              <p:ext uri="{D42A27DB-BD31-4B8C-83A1-F6EECF244321}">
                <p14:modId xmlns:p14="http://schemas.microsoft.com/office/powerpoint/2010/main" val="1353128926"/>
              </p:ext>
            </p:extLst>
          </p:nvPr>
        </p:nvGraphicFramePr>
        <p:xfrm>
          <a:off x="4051540" y="3837480"/>
          <a:ext cx="1122711" cy="887413"/>
        </p:xfrm>
        <a:graphic>
          <a:graphicData uri="http://schemas.openxmlformats.org/presentationml/2006/ole">
            <mc:AlternateContent xmlns:mc="http://schemas.openxmlformats.org/markup-compatibility/2006">
              <mc:Choice xmlns:v="urn:schemas-microsoft-com:vml" Requires="v">
                <p:oleObj name="Equation" r:id="rId4" imgW="545760" imgH="431640" progId="Equation.DSMT4">
                  <p:embed/>
                </p:oleObj>
              </mc:Choice>
              <mc:Fallback>
                <p:oleObj name="Equation" r:id="rId4" imgW="545760" imgH="431640" progId="Equation.DSMT4">
                  <p:embed/>
                  <p:pic>
                    <p:nvPicPr>
                      <p:cNvPr id="4" name="对象 3">
                        <a:extLst>
                          <a:ext uri="{FF2B5EF4-FFF2-40B4-BE49-F238E27FC236}">
                            <a16:creationId xmlns:a16="http://schemas.microsoft.com/office/drawing/2014/main" id="{A2BC6127-43D9-46D0-B832-FD7A0E8F5FF9}"/>
                          </a:ext>
                        </a:extLst>
                      </p:cNvPr>
                      <p:cNvPicPr/>
                      <p:nvPr/>
                    </p:nvPicPr>
                    <p:blipFill>
                      <a:blip r:embed="rId5"/>
                      <a:stretch>
                        <a:fillRect/>
                      </a:stretch>
                    </p:blipFill>
                    <p:spPr>
                      <a:xfrm>
                        <a:off x="4051540" y="3837480"/>
                        <a:ext cx="1122711" cy="887413"/>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38EB26E8-6416-40CA-99CE-B490AE029859}"/>
              </a:ext>
            </a:extLst>
          </p:cNvPr>
          <p:cNvSpPr txBox="1"/>
          <p:nvPr/>
        </p:nvSpPr>
        <p:spPr>
          <a:xfrm>
            <a:off x="112542" y="4701902"/>
            <a:ext cx="2646878" cy="589841"/>
          </a:xfrm>
          <a:prstGeom prst="rect">
            <a:avLst/>
          </a:prstGeom>
          <a:noFill/>
        </p:spPr>
        <p:txBody>
          <a:bodyPr wrap="none" rtlCol="0">
            <a:spAutoFit/>
          </a:bodyPr>
          <a:lstStyle/>
          <a:p>
            <a:pPr>
              <a:lnSpc>
                <a:spcPct val="150000"/>
              </a:lnSpc>
            </a:pPr>
            <a:r>
              <a:rPr lang="zh-CN" altLang="en-US" sz="2400" dirty="0"/>
              <a:t>高温小场条件下：</a:t>
            </a:r>
          </a:p>
        </p:txBody>
      </p:sp>
      <p:graphicFrame>
        <p:nvGraphicFramePr>
          <p:cNvPr id="16" name="对象 15">
            <a:extLst>
              <a:ext uri="{FF2B5EF4-FFF2-40B4-BE49-F238E27FC236}">
                <a16:creationId xmlns:a16="http://schemas.microsoft.com/office/drawing/2014/main" id="{31FA8D92-3AEF-489E-94DB-F57CCA180255}"/>
              </a:ext>
            </a:extLst>
          </p:cNvPr>
          <p:cNvGraphicFramePr>
            <a:graphicFrameLocks noChangeAspect="1"/>
          </p:cNvGraphicFramePr>
          <p:nvPr>
            <p:extLst>
              <p:ext uri="{D42A27DB-BD31-4B8C-83A1-F6EECF244321}">
                <p14:modId xmlns:p14="http://schemas.microsoft.com/office/powerpoint/2010/main" val="1535947880"/>
              </p:ext>
            </p:extLst>
          </p:nvPr>
        </p:nvGraphicFramePr>
        <p:xfrm>
          <a:off x="2614110" y="4825322"/>
          <a:ext cx="2232025" cy="887413"/>
        </p:xfrm>
        <a:graphic>
          <a:graphicData uri="http://schemas.openxmlformats.org/presentationml/2006/ole">
            <mc:AlternateContent xmlns:mc="http://schemas.openxmlformats.org/markup-compatibility/2006">
              <mc:Choice xmlns:v="urn:schemas-microsoft-com:vml" Requires="v">
                <p:oleObj name="Equation" r:id="rId6" imgW="990360" imgH="393480" progId="Equation.DSMT4">
                  <p:embed/>
                </p:oleObj>
              </mc:Choice>
              <mc:Fallback>
                <p:oleObj name="Equation" r:id="rId6" imgW="990360" imgH="393480" progId="Equation.DSMT4">
                  <p:embed/>
                  <p:pic>
                    <p:nvPicPr>
                      <p:cNvPr id="4" name="对象 3">
                        <a:extLst>
                          <a:ext uri="{FF2B5EF4-FFF2-40B4-BE49-F238E27FC236}">
                            <a16:creationId xmlns:a16="http://schemas.microsoft.com/office/drawing/2014/main" id="{A2BC6127-43D9-46D0-B832-FD7A0E8F5FF9}"/>
                          </a:ext>
                        </a:extLst>
                      </p:cNvPr>
                      <p:cNvPicPr/>
                      <p:nvPr/>
                    </p:nvPicPr>
                    <p:blipFill>
                      <a:blip r:embed="rId7"/>
                      <a:stretch>
                        <a:fillRect/>
                      </a:stretch>
                    </p:blipFill>
                    <p:spPr>
                      <a:xfrm>
                        <a:off x="2614110" y="4825322"/>
                        <a:ext cx="2232025" cy="88741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3989FC3-2AD0-4802-8FFB-E5C7BB90EDF8}"/>
              </a:ext>
            </a:extLst>
          </p:cNvPr>
          <p:cNvGraphicFramePr>
            <a:graphicFrameLocks noChangeAspect="1"/>
          </p:cNvGraphicFramePr>
          <p:nvPr>
            <p:extLst>
              <p:ext uri="{D42A27DB-BD31-4B8C-83A1-F6EECF244321}">
                <p14:modId xmlns:p14="http://schemas.microsoft.com/office/powerpoint/2010/main" val="1926189180"/>
              </p:ext>
            </p:extLst>
          </p:nvPr>
        </p:nvGraphicFramePr>
        <p:xfrm>
          <a:off x="1140708" y="5962589"/>
          <a:ext cx="1583763" cy="863871"/>
        </p:xfrm>
        <a:graphic>
          <a:graphicData uri="http://schemas.openxmlformats.org/presentationml/2006/ole">
            <mc:AlternateContent xmlns:mc="http://schemas.openxmlformats.org/markup-compatibility/2006">
              <mc:Choice xmlns:v="urn:schemas-microsoft-com:vml" Requires="v">
                <p:oleObj name="Equation" r:id="rId8" imgW="838080" imgH="457200" progId="Equation.DSMT4">
                  <p:embed/>
                </p:oleObj>
              </mc:Choice>
              <mc:Fallback>
                <p:oleObj name="Equation" r:id="rId8" imgW="838080" imgH="457200" progId="Equation.DSMT4">
                  <p:embed/>
                  <p:pic>
                    <p:nvPicPr>
                      <p:cNvPr id="0" name=""/>
                      <p:cNvPicPr/>
                      <p:nvPr/>
                    </p:nvPicPr>
                    <p:blipFill>
                      <a:blip r:embed="rId9"/>
                      <a:stretch>
                        <a:fillRect/>
                      </a:stretch>
                    </p:blipFill>
                    <p:spPr>
                      <a:xfrm>
                        <a:off x="1140708" y="5962589"/>
                        <a:ext cx="1583763" cy="863871"/>
                      </a:xfrm>
                      <a:prstGeom prst="rect">
                        <a:avLst/>
                      </a:prstGeom>
                    </p:spPr>
                  </p:pic>
                </p:oleObj>
              </mc:Fallback>
            </mc:AlternateContent>
          </a:graphicData>
        </a:graphic>
      </p:graphicFrame>
      <p:grpSp>
        <p:nvGrpSpPr>
          <p:cNvPr id="44" name="组合 43">
            <a:extLst>
              <a:ext uri="{FF2B5EF4-FFF2-40B4-BE49-F238E27FC236}">
                <a16:creationId xmlns:a16="http://schemas.microsoft.com/office/drawing/2014/main" id="{BEE8FD74-6D18-D192-F8BD-0474B2E3A1BA}"/>
              </a:ext>
            </a:extLst>
          </p:cNvPr>
          <p:cNvGrpSpPr/>
          <p:nvPr/>
        </p:nvGrpSpPr>
        <p:grpSpPr>
          <a:xfrm>
            <a:off x="1739733" y="5555124"/>
            <a:ext cx="2201090" cy="1264105"/>
            <a:chOff x="3418449" y="5474320"/>
            <a:chExt cx="2201090" cy="1264105"/>
          </a:xfrm>
        </p:grpSpPr>
        <p:sp>
          <p:nvSpPr>
            <p:cNvPr id="9" name="矩形 8">
              <a:extLst>
                <a:ext uri="{FF2B5EF4-FFF2-40B4-BE49-F238E27FC236}">
                  <a16:creationId xmlns:a16="http://schemas.microsoft.com/office/drawing/2014/main" id="{2B23EDFA-CE06-4288-A2E3-5819849578E4}"/>
                </a:ext>
              </a:extLst>
            </p:cNvPr>
            <p:cNvSpPr/>
            <p:nvPr/>
          </p:nvSpPr>
          <p:spPr>
            <a:xfrm>
              <a:off x="3418449" y="5817942"/>
              <a:ext cx="661182" cy="92048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8AF7BE8D-9CC2-452E-9C69-CE178DC830DA}"/>
                </a:ext>
              </a:extLst>
            </p:cNvPr>
            <p:cNvCxnSpPr>
              <a:cxnSpLocks/>
            </p:cNvCxnSpPr>
            <p:nvPr/>
          </p:nvCxnSpPr>
          <p:spPr>
            <a:xfrm flipV="1">
              <a:off x="4117966" y="5737138"/>
              <a:ext cx="884246" cy="166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对象 17">
              <a:extLst>
                <a:ext uri="{FF2B5EF4-FFF2-40B4-BE49-F238E27FC236}">
                  <a16:creationId xmlns:a16="http://schemas.microsoft.com/office/drawing/2014/main" id="{D6486B3C-F64E-4E12-BA67-20332BF004EB}"/>
                </a:ext>
              </a:extLst>
            </p:cNvPr>
            <p:cNvGraphicFramePr>
              <a:graphicFrameLocks noChangeAspect="1"/>
            </p:cNvGraphicFramePr>
            <p:nvPr>
              <p:extLst>
                <p:ext uri="{D42A27DB-BD31-4B8C-83A1-F6EECF244321}">
                  <p14:modId xmlns:p14="http://schemas.microsoft.com/office/powerpoint/2010/main" val="3306454975"/>
                </p:ext>
              </p:extLst>
            </p:nvPr>
          </p:nvGraphicFramePr>
          <p:xfrm>
            <a:off x="5064680" y="5474320"/>
            <a:ext cx="554859" cy="587498"/>
          </p:xfrm>
          <a:graphic>
            <a:graphicData uri="http://schemas.openxmlformats.org/presentationml/2006/ole">
              <mc:AlternateContent xmlns:mc="http://schemas.openxmlformats.org/markup-compatibility/2006">
                <mc:Choice xmlns:v="urn:schemas-microsoft-com:vml" Requires="v">
                  <p:oleObj name="Equation" r:id="rId10" imgW="215640" imgH="228600" progId="Equation.DSMT4">
                    <p:embed/>
                  </p:oleObj>
                </mc:Choice>
                <mc:Fallback>
                  <p:oleObj name="Equation" r:id="rId10" imgW="215640" imgH="228600" progId="Equation.DSMT4">
                    <p:embed/>
                    <p:pic>
                      <p:nvPicPr>
                        <p:cNvPr id="0" name=""/>
                        <p:cNvPicPr/>
                        <p:nvPr/>
                      </p:nvPicPr>
                      <p:blipFill>
                        <a:blip r:embed="rId11"/>
                        <a:stretch>
                          <a:fillRect/>
                        </a:stretch>
                      </p:blipFill>
                      <p:spPr>
                        <a:xfrm>
                          <a:off x="5064680" y="5474320"/>
                          <a:ext cx="554859" cy="587498"/>
                        </a:xfrm>
                        <a:prstGeom prst="rect">
                          <a:avLst/>
                        </a:prstGeom>
                      </p:spPr>
                    </p:pic>
                  </p:oleObj>
                </mc:Fallback>
              </mc:AlternateContent>
            </a:graphicData>
          </a:graphic>
        </p:graphicFrame>
      </p:grpSp>
      <p:grpSp>
        <p:nvGrpSpPr>
          <p:cNvPr id="43" name="组合 42">
            <a:extLst>
              <a:ext uri="{FF2B5EF4-FFF2-40B4-BE49-F238E27FC236}">
                <a16:creationId xmlns:a16="http://schemas.microsoft.com/office/drawing/2014/main" id="{749154FF-FD51-1A22-8B4A-A617360BE312}"/>
              </a:ext>
            </a:extLst>
          </p:cNvPr>
          <p:cNvGrpSpPr/>
          <p:nvPr/>
        </p:nvGrpSpPr>
        <p:grpSpPr>
          <a:xfrm>
            <a:off x="4728299" y="3387809"/>
            <a:ext cx="4919692" cy="2850169"/>
            <a:chOff x="4630310" y="2596585"/>
            <a:chExt cx="4919692" cy="2850169"/>
          </a:xfrm>
        </p:grpSpPr>
        <p:cxnSp>
          <p:nvCxnSpPr>
            <p:cNvPr id="8" name="直接箭头连接符 7">
              <a:extLst>
                <a:ext uri="{FF2B5EF4-FFF2-40B4-BE49-F238E27FC236}">
                  <a16:creationId xmlns:a16="http://schemas.microsoft.com/office/drawing/2014/main" id="{28A727CA-7964-1594-32BD-092D60415B90}"/>
                </a:ext>
              </a:extLst>
            </p:cNvPr>
            <p:cNvCxnSpPr>
              <a:cxnSpLocks/>
            </p:cNvCxnSpPr>
            <p:nvPr/>
          </p:nvCxnSpPr>
          <p:spPr>
            <a:xfrm>
              <a:off x="5686874" y="4100874"/>
              <a:ext cx="33252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F844217-7994-998F-A7DA-0EFE289E7004}"/>
                </a:ext>
              </a:extLst>
            </p:cNvPr>
            <p:cNvCxnSpPr>
              <a:cxnSpLocks/>
            </p:cNvCxnSpPr>
            <p:nvPr/>
          </p:nvCxnSpPr>
          <p:spPr>
            <a:xfrm flipV="1">
              <a:off x="7078690" y="2596585"/>
              <a:ext cx="0" cy="27798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F4B5E85-F606-6FFF-D70A-958A755C54DB}"/>
                </a:ext>
              </a:extLst>
            </p:cNvPr>
            <p:cNvSpPr txBox="1"/>
            <p:nvPr/>
          </p:nvSpPr>
          <p:spPr>
            <a:xfrm>
              <a:off x="6737067" y="2658555"/>
              <a:ext cx="38183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M</a:t>
              </a:r>
              <a:endParaRPr lang="zh-CN" altLang="en-US" i="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98D33EB0-F2F3-268E-F6D9-160D76AB6925}"/>
                </a:ext>
              </a:extLst>
            </p:cNvPr>
            <p:cNvSpPr txBox="1"/>
            <p:nvPr/>
          </p:nvSpPr>
          <p:spPr>
            <a:xfrm>
              <a:off x="8581898" y="4154298"/>
              <a:ext cx="351378"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H</a:t>
              </a:r>
              <a:endParaRPr lang="zh-CN" altLang="en-US" i="1" dirty="0">
                <a:latin typeface="Times New Roman" panose="02020603050405020304" pitchFamily="18" charset="0"/>
                <a:cs typeface="Times New Roman" panose="02020603050405020304" pitchFamily="18" charset="0"/>
              </a:endParaRPr>
            </a:p>
          </p:txBody>
        </p:sp>
        <p:sp>
          <p:nvSpPr>
            <p:cNvPr id="20" name="弧形 19">
              <a:extLst>
                <a:ext uri="{FF2B5EF4-FFF2-40B4-BE49-F238E27FC236}">
                  <a16:creationId xmlns:a16="http://schemas.microsoft.com/office/drawing/2014/main" id="{79728BA5-C0EA-B82E-9E70-61EF324F6BCF}"/>
                </a:ext>
              </a:extLst>
            </p:cNvPr>
            <p:cNvSpPr/>
            <p:nvPr/>
          </p:nvSpPr>
          <p:spPr>
            <a:xfrm rot="15819345">
              <a:off x="7119356" y="3016109"/>
              <a:ext cx="2425795" cy="2435496"/>
            </a:xfrm>
            <a:prstGeom prst="arc">
              <a:avLst>
                <a:gd name="adj1" fmla="val 17909410"/>
                <a:gd name="adj2" fmla="val 0"/>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23" name="直接连接符 22">
              <a:extLst>
                <a:ext uri="{FF2B5EF4-FFF2-40B4-BE49-F238E27FC236}">
                  <a16:creationId xmlns:a16="http://schemas.microsoft.com/office/drawing/2014/main" id="{8F328708-05AC-5578-8913-C148BA279BEE}"/>
                </a:ext>
              </a:extLst>
            </p:cNvPr>
            <p:cNvCxnSpPr>
              <a:cxnSpLocks/>
            </p:cNvCxnSpPr>
            <p:nvPr/>
          </p:nvCxnSpPr>
          <p:spPr>
            <a:xfrm rot="-240000">
              <a:off x="8190753" y="3019095"/>
              <a:ext cx="223084"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A957CBF-EE8D-C44B-2448-4F5B1766DE9A}"/>
                </a:ext>
              </a:extLst>
            </p:cNvPr>
            <p:cNvCxnSpPr>
              <a:cxnSpLocks/>
            </p:cNvCxnSpPr>
            <p:nvPr/>
          </p:nvCxnSpPr>
          <p:spPr>
            <a:xfrm rot="-240000">
              <a:off x="5736538" y="5084171"/>
              <a:ext cx="281036"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弧形 29">
              <a:extLst>
                <a:ext uri="{FF2B5EF4-FFF2-40B4-BE49-F238E27FC236}">
                  <a16:creationId xmlns:a16="http://schemas.microsoft.com/office/drawing/2014/main" id="{BA954420-E0A8-53DA-EE69-FAB4A0D992A8}"/>
                </a:ext>
              </a:extLst>
            </p:cNvPr>
            <p:cNvSpPr/>
            <p:nvPr/>
          </p:nvSpPr>
          <p:spPr>
            <a:xfrm rot="4957150">
              <a:off x="4635160" y="2654782"/>
              <a:ext cx="2425795" cy="2435496"/>
            </a:xfrm>
            <a:prstGeom prst="arc">
              <a:avLst>
                <a:gd name="adj1" fmla="val 18133031"/>
                <a:gd name="adj2" fmla="val 0"/>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590A2DEE-9001-4588-B997-A4F1085FA60A}"/>
                </a:ext>
              </a:extLst>
            </p:cNvPr>
            <p:cNvCxnSpPr>
              <a:cxnSpLocks/>
            </p:cNvCxnSpPr>
            <p:nvPr/>
          </p:nvCxnSpPr>
          <p:spPr>
            <a:xfrm flipV="1">
              <a:off x="6945853" y="3761954"/>
              <a:ext cx="265676" cy="62627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41" name="Picture 2" descr="奠定电磁学的理论基础，他功不可没！">
            <a:extLst>
              <a:ext uri="{FF2B5EF4-FFF2-40B4-BE49-F238E27FC236}">
                <a16:creationId xmlns:a16="http://schemas.microsoft.com/office/drawing/2014/main" id="{A279CDFF-EDFA-BDEE-4227-702070096D5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58202"/>
          <a:stretch/>
        </p:blipFill>
        <p:spPr bwMode="auto">
          <a:xfrm>
            <a:off x="5686874" y="392118"/>
            <a:ext cx="3385051" cy="183377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组合 47">
            <a:extLst>
              <a:ext uri="{FF2B5EF4-FFF2-40B4-BE49-F238E27FC236}">
                <a16:creationId xmlns:a16="http://schemas.microsoft.com/office/drawing/2014/main" id="{A8679BCD-78A9-D85F-E57E-F8D7C1DDD44D}"/>
              </a:ext>
            </a:extLst>
          </p:cNvPr>
          <p:cNvGrpSpPr/>
          <p:nvPr/>
        </p:nvGrpSpPr>
        <p:grpSpPr>
          <a:xfrm>
            <a:off x="3791268" y="6193444"/>
            <a:ext cx="5416868" cy="587498"/>
            <a:chOff x="3791268" y="6193444"/>
            <a:chExt cx="5416868" cy="587498"/>
          </a:xfrm>
        </p:grpSpPr>
        <p:sp>
          <p:nvSpPr>
            <p:cNvPr id="45" name="文本框 44">
              <a:extLst>
                <a:ext uri="{FF2B5EF4-FFF2-40B4-BE49-F238E27FC236}">
                  <a16:creationId xmlns:a16="http://schemas.microsoft.com/office/drawing/2014/main" id="{7F875DFB-73F7-9C55-C896-F9756AAF112A}"/>
                </a:ext>
              </a:extLst>
            </p:cNvPr>
            <p:cNvSpPr txBox="1"/>
            <p:nvPr/>
          </p:nvSpPr>
          <p:spPr>
            <a:xfrm>
              <a:off x="3791268" y="6269467"/>
              <a:ext cx="5416868"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在“小场”下磁化率    近似为常数。</a:t>
              </a:r>
            </a:p>
          </p:txBody>
        </p:sp>
        <p:graphicFrame>
          <p:nvGraphicFramePr>
            <p:cNvPr id="46" name="对象 45">
              <a:extLst>
                <a:ext uri="{FF2B5EF4-FFF2-40B4-BE49-F238E27FC236}">
                  <a16:creationId xmlns:a16="http://schemas.microsoft.com/office/drawing/2014/main" id="{7C316C55-7B0D-A011-6096-F02FDE83FF85}"/>
                </a:ext>
              </a:extLst>
            </p:cNvPr>
            <p:cNvGraphicFramePr>
              <a:graphicFrameLocks noChangeAspect="1"/>
            </p:cNvGraphicFramePr>
            <p:nvPr>
              <p:extLst>
                <p:ext uri="{D42A27DB-BD31-4B8C-83A1-F6EECF244321}">
                  <p14:modId xmlns:p14="http://schemas.microsoft.com/office/powerpoint/2010/main" val="1892790151"/>
                </p:ext>
              </p:extLst>
            </p:nvPr>
          </p:nvGraphicFramePr>
          <p:xfrm>
            <a:off x="6668423" y="6193444"/>
            <a:ext cx="554859" cy="587498"/>
          </p:xfrm>
          <a:graphic>
            <a:graphicData uri="http://schemas.openxmlformats.org/presentationml/2006/ole">
              <mc:AlternateContent xmlns:mc="http://schemas.openxmlformats.org/markup-compatibility/2006">
                <mc:Choice xmlns:v="urn:schemas-microsoft-com:vml" Requires="v">
                  <p:oleObj name="Equation" r:id="rId10" imgW="215640" imgH="228600" progId="Equation.DSMT4">
                    <p:embed/>
                  </p:oleObj>
                </mc:Choice>
                <mc:Fallback>
                  <p:oleObj name="Equation" r:id="rId10" imgW="215640" imgH="228600" progId="Equation.DSMT4">
                    <p:embed/>
                    <p:pic>
                      <p:nvPicPr>
                        <p:cNvPr id="18" name="对象 17">
                          <a:extLst>
                            <a:ext uri="{FF2B5EF4-FFF2-40B4-BE49-F238E27FC236}">
                              <a16:creationId xmlns:a16="http://schemas.microsoft.com/office/drawing/2014/main" id="{D6486B3C-F64E-4E12-BA67-20332BF004EB}"/>
                            </a:ext>
                          </a:extLst>
                        </p:cNvPr>
                        <p:cNvPicPr/>
                        <p:nvPr/>
                      </p:nvPicPr>
                      <p:blipFill>
                        <a:blip r:embed="rId11"/>
                        <a:stretch>
                          <a:fillRect/>
                        </a:stretch>
                      </p:blipFill>
                      <p:spPr>
                        <a:xfrm>
                          <a:off x="6668423" y="6193444"/>
                          <a:ext cx="554859" cy="587498"/>
                        </a:xfrm>
                        <a:prstGeom prst="rect">
                          <a:avLst/>
                        </a:prstGeom>
                      </p:spPr>
                    </p:pic>
                  </p:oleObj>
                </mc:Fallback>
              </mc:AlternateContent>
            </a:graphicData>
          </a:graphic>
        </p:graphicFrame>
      </p:grpSp>
      <p:sp>
        <p:nvSpPr>
          <p:cNvPr id="7" name="灯片编号占位符 6">
            <a:extLst>
              <a:ext uri="{FF2B5EF4-FFF2-40B4-BE49-F238E27FC236}">
                <a16:creationId xmlns:a16="http://schemas.microsoft.com/office/drawing/2014/main" id="{C3CD55DF-7B6D-4C7A-A256-45D50410ED13}"/>
              </a:ext>
            </a:extLst>
          </p:cNvPr>
          <p:cNvSpPr>
            <a:spLocks noGrp="1"/>
          </p:cNvSpPr>
          <p:nvPr>
            <p:ph type="sldNum" sz="quarter" idx="12"/>
          </p:nvPr>
        </p:nvSpPr>
        <p:spPr/>
        <p:txBody>
          <a:bodyPr/>
          <a:lstStyle/>
          <a:p>
            <a:fld id="{8A7DF9CC-88FD-4F6D-BF7E-6C01B081979A}" type="slidenum">
              <a:rPr lang="zh-CN" altLang="en-US" smtClean="0"/>
              <a:t>8</a:t>
            </a:fld>
            <a:endParaRPr lang="zh-CN" altLang="en-US"/>
          </a:p>
        </p:txBody>
      </p:sp>
      <p:sp>
        <p:nvSpPr>
          <p:cNvPr id="33" name="文本框 32">
            <a:extLst>
              <a:ext uri="{FF2B5EF4-FFF2-40B4-BE49-F238E27FC236}">
                <a16:creationId xmlns:a16="http://schemas.microsoft.com/office/drawing/2014/main" id="{CB03FD5C-9255-4708-87AC-DF0C55C13A17}"/>
              </a:ext>
            </a:extLst>
          </p:cNvPr>
          <p:cNvSpPr txBox="1"/>
          <p:nvPr/>
        </p:nvSpPr>
        <p:spPr>
          <a:xfrm>
            <a:off x="6835056" y="2494338"/>
            <a:ext cx="1723549"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定量关系？</a:t>
            </a:r>
          </a:p>
        </p:txBody>
      </p:sp>
      <p:graphicFrame>
        <p:nvGraphicFramePr>
          <p:cNvPr id="34" name="对象 33">
            <a:extLst>
              <a:ext uri="{FF2B5EF4-FFF2-40B4-BE49-F238E27FC236}">
                <a16:creationId xmlns:a16="http://schemas.microsoft.com/office/drawing/2014/main" id="{AFDB651A-A517-49CE-AF51-6D624F91C472}"/>
              </a:ext>
            </a:extLst>
          </p:cNvPr>
          <p:cNvGraphicFramePr>
            <a:graphicFrameLocks noChangeAspect="1"/>
          </p:cNvGraphicFramePr>
          <p:nvPr>
            <p:extLst>
              <p:ext uri="{D42A27DB-BD31-4B8C-83A1-F6EECF244321}">
                <p14:modId xmlns:p14="http://schemas.microsoft.com/office/powerpoint/2010/main" val="845175293"/>
              </p:ext>
            </p:extLst>
          </p:nvPr>
        </p:nvGraphicFramePr>
        <p:xfrm>
          <a:off x="3977360" y="2996524"/>
          <a:ext cx="2547937" cy="944563"/>
        </p:xfrm>
        <a:graphic>
          <a:graphicData uri="http://schemas.openxmlformats.org/presentationml/2006/ole">
            <mc:AlternateContent xmlns:mc="http://schemas.openxmlformats.org/markup-compatibility/2006">
              <mc:Choice xmlns:v="urn:schemas-microsoft-com:vml" Requires="v">
                <p:oleObj name="Equation" r:id="rId13" imgW="1130040" imgH="419040" progId="Equation.DSMT4">
                  <p:embed/>
                </p:oleObj>
              </mc:Choice>
              <mc:Fallback>
                <p:oleObj name="Equation" r:id="rId13" imgW="1130040" imgH="419040" progId="Equation.DSMT4">
                  <p:embed/>
                  <p:pic>
                    <p:nvPicPr>
                      <p:cNvPr id="16" name="对象 15">
                        <a:extLst>
                          <a:ext uri="{FF2B5EF4-FFF2-40B4-BE49-F238E27FC236}">
                            <a16:creationId xmlns:a16="http://schemas.microsoft.com/office/drawing/2014/main" id="{31FA8D92-3AEF-489E-94DB-F57CCA180255}"/>
                          </a:ext>
                        </a:extLst>
                      </p:cNvPr>
                      <p:cNvPicPr/>
                      <p:nvPr/>
                    </p:nvPicPr>
                    <p:blipFill>
                      <a:blip r:embed="rId14"/>
                      <a:stretch>
                        <a:fillRect/>
                      </a:stretch>
                    </p:blipFill>
                    <p:spPr>
                      <a:xfrm>
                        <a:off x="3977360" y="2996524"/>
                        <a:ext cx="2547937" cy="94456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E0E709C-BC7F-8B0D-1034-1C0BCB36C295}"/>
              </a:ext>
            </a:extLst>
          </p:cNvPr>
          <p:cNvSpPr>
            <a:spLocks noGrp="1" noChangeArrowheads="1"/>
          </p:cNvSpPr>
          <p:nvPr>
            <p:ph type="title" idx="4294967295"/>
          </p:nvPr>
        </p:nvSpPr>
        <p:spPr>
          <a:xfrm>
            <a:off x="247315" y="199307"/>
            <a:ext cx="4392613" cy="708025"/>
          </a:xfrm>
        </p:spPr>
        <p:txBody>
          <a:bodyPr/>
          <a:lstStyle/>
          <a:p>
            <a:pPr eaLnBrk="1" hangingPunct="1"/>
            <a:r>
              <a:rPr lang="zh-CN" altLang="en-US" sz="4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抗磁质</a:t>
            </a:r>
            <a:r>
              <a:rPr lang="zh-CN" altLang="en-US" sz="32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1027" name="Rectangle 3">
            <a:extLst>
              <a:ext uri="{FF2B5EF4-FFF2-40B4-BE49-F238E27FC236}">
                <a16:creationId xmlns:a16="http://schemas.microsoft.com/office/drawing/2014/main" id="{863C2B75-86C6-15F3-B785-2DD7F8FA6558}"/>
              </a:ext>
            </a:extLst>
          </p:cNvPr>
          <p:cNvSpPr>
            <a:spLocks noGrp="1" noChangeArrowheads="1"/>
          </p:cNvSpPr>
          <p:nvPr>
            <p:ph type="body" idx="4294967295"/>
          </p:nvPr>
        </p:nvSpPr>
        <p:spPr>
          <a:xfrm>
            <a:off x="234156" y="1054342"/>
            <a:ext cx="8675688" cy="2855912"/>
          </a:xfrm>
        </p:spPr>
        <p:txBody>
          <a:bodyPr>
            <a:normAutofit/>
          </a:bodyPr>
          <a:lstStyle/>
          <a:p>
            <a:pPr eaLnBrk="1" hangingPunct="1">
              <a:lnSpc>
                <a:spcPct val="150000"/>
              </a:lnSpc>
              <a:spcBef>
                <a:spcPts val="0"/>
              </a:spcBef>
              <a:buFont typeface="Wingdings" panose="05000000000000000000" pitchFamily="2" charset="2"/>
              <a:buChar char="u"/>
            </a:pP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m</a:t>
            </a:r>
            <a:r>
              <a:rPr lang="zh-CN" altLang="en-US" sz="2400" b="1" baseline="-25000" dirty="0">
                <a:latin typeface="Times New Roman" panose="02020603050405020304" pitchFamily="18" charset="0"/>
                <a:ea typeface="黑体" panose="02010609060101010101" pitchFamily="49" charset="-122"/>
                <a:cs typeface="Times New Roman" panose="02020603050405020304" pitchFamily="18" charset="0"/>
              </a:rPr>
              <a:t>分子</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sz="2400" b="1" i="1" baseline="-25000" dirty="0">
                <a:latin typeface="Times New Roman" panose="02020603050405020304" pitchFamily="18" charset="0"/>
                <a:ea typeface="黑体" panose="02010609060101010101" pitchFamily="49" charset="-122"/>
                <a:cs typeface="Times New Roman" panose="02020603050405020304" pitchFamily="18" charset="0"/>
              </a:rPr>
              <a:t>l</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err="1">
                <a:latin typeface="Times New Roman" panose="02020603050405020304" pitchFamily="18" charset="0"/>
                <a:ea typeface="黑体" panose="02010609060101010101" pitchFamily="49" charset="-122"/>
                <a:cs typeface="Times New Roman" panose="02020603050405020304" pitchFamily="18" charset="0"/>
              </a:rPr>
              <a:t>m</a:t>
            </a:r>
            <a:r>
              <a:rPr lang="en-US" altLang="zh-CN" sz="2400" b="1" i="1" baseline="-25000" dirty="0" err="1">
                <a:latin typeface="Times New Roman" panose="02020603050405020304" pitchFamily="18" charset="0"/>
                <a:ea typeface="黑体" panose="02010609060101010101" pitchFamily="49" charset="-122"/>
                <a:cs typeface="Times New Roman" panose="02020603050405020304" pitchFamily="18" charset="0"/>
              </a:rPr>
              <a:t>s</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a:t>
            </a:r>
          </a:p>
          <a:p>
            <a:pPr>
              <a:lnSpc>
                <a:spcPct val="150000"/>
              </a:lnSpc>
              <a:spcBef>
                <a:spcPts val="0"/>
              </a:spcBef>
              <a:buFont typeface="Wingdings" panose="05000000000000000000" pitchFamily="2" charset="2"/>
              <a:buChar char="u"/>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不存在由非零的固有分子磁矩取向引起的顺磁效应。</a:t>
            </a:r>
          </a:p>
          <a:p>
            <a:pPr eaLnBrk="1" hangingPunct="1">
              <a:lnSpc>
                <a:spcPct val="150000"/>
              </a:lnSpc>
              <a:spcBef>
                <a:spcPts val="0"/>
              </a:spcBef>
              <a:buFont typeface="Wingdings" panose="05000000000000000000" pitchFamily="2" charset="2"/>
              <a:buChar char="u"/>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抗磁质磁性的来源？</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533" name="灯片编号占位符 1">
            <a:extLst>
              <a:ext uri="{FF2B5EF4-FFF2-40B4-BE49-F238E27FC236}">
                <a16:creationId xmlns:a16="http://schemas.microsoft.com/office/drawing/2014/main" id="{CE541833-57DA-5507-A004-6670B2C4CE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fld id="{29ADC261-12AA-4313-8709-B217856E8FEA}" type="slidenum">
              <a:rPr kumimoji="0" lang="en-US" altLang="zh-CN" sz="1400"/>
              <a:pPr/>
              <a:t>9</a:t>
            </a:fld>
            <a:endParaRPr kumimoji="0" lang="en-US" altLang="zh-CN" sz="1400"/>
          </a:p>
        </p:txBody>
      </p:sp>
      <p:sp>
        <p:nvSpPr>
          <p:cNvPr id="6" name="矩形 5">
            <a:extLst>
              <a:ext uri="{FF2B5EF4-FFF2-40B4-BE49-F238E27FC236}">
                <a16:creationId xmlns:a16="http://schemas.microsoft.com/office/drawing/2014/main" id="{76E18846-E71B-40B3-BC78-7A392BBFCF9D}"/>
              </a:ext>
            </a:extLst>
          </p:cNvPr>
          <p:cNvSpPr/>
          <p:nvPr/>
        </p:nvSpPr>
        <p:spPr>
          <a:xfrm>
            <a:off x="343677" y="877761"/>
            <a:ext cx="1518811" cy="14251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3">
            <a:extLst>
              <a:ext uri="{FF2B5EF4-FFF2-40B4-BE49-F238E27FC236}">
                <a16:creationId xmlns:a16="http://schemas.microsoft.com/office/drawing/2014/main" id="{717E8980-2A05-4B94-BE0B-C1BB761042CF}"/>
              </a:ext>
            </a:extLst>
          </p:cNvPr>
          <p:cNvSpPr>
            <a:spLocks noChangeArrowheads="1"/>
          </p:cNvSpPr>
          <p:nvPr/>
        </p:nvSpPr>
        <p:spPr bwMode="auto">
          <a:xfrm>
            <a:off x="247315" y="2990988"/>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考虑电子的轨道运动</a:t>
            </a:r>
            <a:endParaRPr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 name="Object 2">
            <a:extLst>
              <a:ext uri="{FF2B5EF4-FFF2-40B4-BE49-F238E27FC236}">
                <a16:creationId xmlns:a16="http://schemas.microsoft.com/office/drawing/2014/main" id="{7A09AF9D-74BB-4241-A2E9-DE9623809C63}"/>
              </a:ext>
            </a:extLst>
          </p:cNvPr>
          <p:cNvGraphicFramePr>
            <a:graphicFrameLocks noChangeAspect="1"/>
          </p:cNvGraphicFramePr>
          <p:nvPr>
            <p:extLst>
              <p:ext uri="{D42A27DB-BD31-4B8C-83A1-F6EECF244321}">
                <p14:modId xmlns:p14="http://schemas.microsoft.com/office/powerpoint/2010/main" val="4073445702"/>
              </p:ext>
            </p:extLst>
          </p:nvPr>
        </p:nvGraphicFramePr>
        <p:xfrm>
          <a:off x="979102" y="5264639"/>
          <a:ext cx="2754312" cy="1282700"/>
        </p:xfrm>
        <a:graphic>
          <a:graphicData uri="http://schemas.openxmlformats.org/presentationml/2006/ole">
            <mc:AlternateContent xmlns:mc="http://schemas.openxmlformats.org/markup-compatibility/2006">
              <mc:Choice xmlns:v="urn:schemas-microsoft-com:vml" Requires="v">
                <p:oleObj name="公式" r:id="rId2" imgW="990600" imgH="457200" progId="Equation.3">
                  <p:embed/>
                </p:oleObj>
              </mc:Choice>
              <mc:Fallback>
                <p:oleObj name="公式" r:id="rId2" imgW="990600" imgH="457200" progId="Equation.3">
                  <p:embed/>
                  <p:pic>
                    <p:nvPicPr>
                      <p:cNvPr id="6" name="Object 2">
                        <a:extLst>
                          <a:ext uri="{FF2B5EF4-FFF2-40B4-BE49-F238E27FC236}">
                            <a16:creationId xmlns:a16="http://schemas.microsoft.com/office/drawing/2014/main" id="{218A64DE-274E-8975-D5C3-51D690208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02" y="5264639"/>
                        <a:ext cx="2754312" cy="1282700"/>
                      </a:xfrm>
                      <a:prstGeom prst="rect">
                        <a:avLst/>
                      </a:prstGeom>
                      <a:noFill/>
                      <a:ln>
                        <a:noFill/>
                      </a:ln>
                    </p:spPr>
                  </p:pic>
                </p:oleObj>
              </mc:Fallback>
            </mc:AlternateContent>
          </a:graphicData>
        </a:graphic>
      </p:graphicFrame>
      <p:graphicFrame>
        <p:nvGraphicFramePr>
          <p:cNvPr id="10" name="Object 3">
            <a:extLst>
              <a:ext uri="{FF2B5EF4-FFF2-40B4-BE49-F238E27FC236}">
                <a16:creationId xmlns:a16="http://schemas.microsoft.com/office/drawing/2014/main" id="{EB55A089-DA07-4EAC-BFEA-2808E1C09C24}"/>
              </a:ext>
            </a:extLst>
          </p:cNvPr>
          <p:cNvGraphicFramePr>
            <a:graphicFrameLocks noChangeAspect="1"/>
          </p:cNvGraphicFramePr>
          <p:nvPr>
            <p:extLst>
              <p:ext uri="{D42A27DB-BD31-4B8C-83A1-F6EECF244321}">
                <p14:modId xmlns:p14="http://schemas.microsoft.com/office/powerpoint/2010/main" val="2564449642"/>
              </p:ext>
            </p:extLst>
          </p:nvPr>
        </p:nvGraphicFramePr>
        <p:xfrm>
          <a:off x="4775425" y="5281750"/>
          <a:ext cx="2895600" cy="1130300"/>
        </p:xfrm>
        <a:graphic>
          <a:graphicData uri="http://schemas.openxmlformats.org/presentationml/2006/ole">
            <mc:AlternateContent xmlns:mc="http://schemas.openxmlformats.org/markup-compatibility/2006">
              <mc:Choice xmlns:v="urn:schemas-microsoft-com:vml" Requires="v">
                <p:oleObj r:id="rId4" imgW="1168400" imgH="457200" progId="Equation.3">
                  <p:embed/>
                </p:oleObj>
              </mc:Choice>
              <mc:Fallback>
                <p:oleObj r:id="rId4" imgW="1168400" imgH="457200" progId="Equation.3">
                  <p:embed/>
                  <p:pic>
                    <p:nvPicPr>
                      <p:cNvPr id="7" name="Object 3">
                        <a:extLst>
                          <a:ext uri="{FF2B5EF4-FFF2-40B4-BE49-F238E27FC236}">
                            <a16:creationId xmlns:a16="http://schemas.microsoft.com/office/drawing/2014/main" id="{4646164D-BFA0-AFEB-A081-74B0E8B21F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5425" y="5281750"/>
                        <a:ext cx="2895600" cy="1130300"/>
                      </a:xfrm>
                      <a:prstGeom prst="rect">
                        <a:avLst/>
                      </a:prstGeom>
                      <a:noFill/>
                      <a:ln>
                        <a:noFill/>
                      </a:ln>
                    </p:spPr>
                  </p:pic>
                </p:oleObj>
              </mc:Fallback>
            </mc:AlternateContent>
          </a:graphicData>
        </a:graphic>
      </p:graphicFrame>
      <p:sp>
        <p:nvSpPr>
          <p:cNvPr id="11" name="AutoShape 9">
            <a:extLst>
              <a:ext uri="{FF2B5EF4-FFF2-40B4-BE49-F238E27FC236}">
                <a16:creationId xmlns:a16="http://schemas.microsoft.com/office/drawing/2014/main" id="{84DB656A-C2B1-4AA0-8B2E-B530CCD598CE}"/>
              </a:ext>
            </a:extLst>
          </p:cNvPr>
          <p:cNvSpPr>
            <a:spLocks noChangeArrowheads="1"/>
          </p:cNvSpPr>
          <p:nvPr/>
        </p:nvSpPr>
        <p:spPr bwMode="auto">
          <a:xfrm>
            <a:off x="3902774" y="5734146"/>
            <a:ext cx="762000" cy="228600"/>
          </a:xfrm>
          <a:prstGeom prst="rightArrow">
            <a:avLst>
              <a:gd name="adj1" fmla="val 50000"/>
              <a:gd name="adj2" fmla="val 83333"/>
            </a:avLst>
          </a:prstGeom>
          <a:solidFill>
            <a:srgbClr val="FF9933"/>
          </a:solidFill>
          <a:ln w="9525">
            <a:solidFill>
              <a:schemeClr val="tx1"/>
            </a:solidFill>
            <a:miter lim="800000"/>
            <a:headEnd/>
            <a:tailEnd/>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8">
            <a:extLst>
              <a:ext uri="{FF2B5EF4-FFF2-40B4-BE49-F238E27FC236}">
                <a16:creationId xmlns:a16="http://schemas.microsoft.com/office/drawing/2014/main" id="{5DB0383C-3C4B-4F89-9023-F8741EA51F72}"/>
              </a:ext>
            </a:extLst>
          </p:cNvPr>
          <p:cNvSpPr>
            <a:spLocks noChangeArrowheads="1"/>
          </p:cNvSpPr>
          <p:nvPr/>
        </p:nvSpPr>
        <p:spPr bwMode="auto">
          <a:xfrm>
            <a:off x="-198787" y="3601613"/>
            <a:ext cx="5284815"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lvl="1" eaLnBrk="1" hangingPunct="1">
              <a:lnSpc>
                <a:spcPct val="150000"/>
              </a:lnSpc>
              <a:spcBef>
                <a:spcPct val="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电子受到核力作圆周运动，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Z</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代表原子序数，原子核带电</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Ze</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p>
        </p:txBody>
      </p:sp>
      <p:graphicFrame>
        <p:nvGraphicFramePr>
          <p:cNvPr id="13" name="Object 4">
            <a:extLst>
              <a:ext uri="{FF2B5EF4-FFF2-40B4-BE49-F238E27FC236}">
                <a16:creationId xmlns:a16="http://schemas.microsoft.com/office/drawing/2014/main" id="{329A36C9-9F27-4310-AFE6-898CD2FEDC49}"/>
              </a:ext>
            </a:extLst>
          </p:cNvPr>
          <p:cNvGraphicFramePr>
            <a:graphicFrameLocks noChangeAspect="1"/>
          </p:cNvGraphicFramePr>
          <p:nvPr>
            <p:extLst>
              <p:ext uri="{D42A27DB-BD31-4B8C-83A1-F6EECF244321}">
                <p14:modId xmlns:p14="http://schemas.microsoft.com/office/powerpoint/2010/main" val="221741813"/>
              </p:ext>
            </p:extLst>
          </p:nvPr>
        </p:nvGraphicFramePr>
        <p:xfrm>
          <a:off x="4210210" y="4494584"/>
          <a:ext cx="3694112" cy="585787"/>
        </p:xfrm>
        <a:graphic>
          <a:graphicData uri="http://schemas.openxmlformats.org/presentationml/2006/ole">
            <mc:AlternateContent xmlns:mc="http://schemas.openxmlformats.org/markup-compatibility/2006">
              <mc:Choice xmlns:v="urn:schemas-microsoft-com:vml" Requires="v">
                <p:oleObj name="Equation" r:id="rId6" imgW="1536480" imgH="241200" progId="Equation.DSMT4">
                  <p:embed/>
                </p:oleObj>
              </mc:Choice>
              <mc:Fallback>
                <p:oleObj name="Equation" r:id="rId6" imgW="1536480" imgH="241200" progId="Equation.DSMT4">
                  <p:embed/>
                  <p:pic>
                    <p:nvPicPr>
                      <p:cNvPr id="62468" name="Object 4">
                        <a:extLst>
                          <a:ext uri="{FF2B5EF4-FFF2-40B4-BE49-F238E27FC236}">
                            <a16:creationId xmlns:a16="http://schemas.microsoft.com/office/drawing/2014/main" id="{64C02A3E-A9E1-78F2-D037-0AC8065B422D}"/>
                          </a:ext>
                        </a:extLst>
                      </p:cNvPr>
                      <p:cNvPicPr>
                        <a:picLocks noChangeAspect="1" noChangeArrowheads="1"/>
                      </p:cNvPicPr>
                      <p:nvPr/>
                    </p:nvPicPr>
                    <p:blipFill>
                      <a:blip r:embed="rId7"/>
                      <a:srcRect/>
                      <a:stretch>
                        <a:fillRect/>
                      </a:stretch>
                    </p:blipFill>
                    <p:spPr bwMode="auto">
                      <a:xfrm>
                        <a:off x="4210210" y="4494584"/>
                        <a:ext cx="3694112" cy="585787"/>
                      </a:xfrm>
                      <a:prstGeom prst="rect">
                        <a:avLst/>
                      </a:prstGeom>
                      <a:noFill/>
                      <a:ln>
                        <a:noFill/>
                      </a:ln>
                    </p:spPr>
                  </p:pic>
                </p:oleObj>
              </mc:Fallback>
            </mc:AlternateContent>
          </a:graphicData>
        </a:graphic>
      </p:graphicFrame>
      <p:pic>
        <p:nvPicPr>
          <p:cNvPr id="2" name="Picture 4" descr="Ne434">
            <a:extLst>
              <a:ext uri="{FF2B5EF4-FFF2-40B4-BE49-F238E27FC236}">
                <a16:creationId xmlns:a16="http://schemas.microsoft.com/office/drawing/2014/main" id="{73176AD1-A4B4-D3DF-AC91-CE7649D927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723" y="2272669"/>
            <a:ext cx="2074961" cy="224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P spid="7" grpId="0"/>
      <p:bldP spid="11" grpId="0" animBg="1"/>
      <p:bldP spid="12"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875</TotalTime>
  <Words>1481</Words>
  <Application>Microsoft Office PowerPoint</Application>
  <PresentationFormat>全屏显示(4:3)</PresentationFormat>
  <Paragraphs>262</Paragraphs>
  <Slides>34</Slides>
  <Notes>1</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34</vt:i4>
      </vt:variant>
    </vt:vector>
  </HeadingPairs>
  <TitlesOfParts>
    <vt:vector size="49" baseType="lpstr">
      <vt:lpstr>等线</vt:lpstr>
      <vt:lpstr>黑体</vt:lpstr>
      <vt:lpstr>华文中宋</vt:lpstr>
      <vt:lpstr>Arial</vt:lpstr>
      <vt:lpstr>Calibri</vt:lpstr>
      <vt:lpstr>Calibri Light</vt:lpstr>
      <vt:lpstr>Symbol</vt:lpstr>
      <vt:lpstr>Times New Roman</vt:lpstr>
      <vt:lpstr>Verdana</vt:lpstr>
      <vt:lpstr>Wingdings</vt:lpstr>
      <vt:lpstr>Office 主题​​</vt:lpstr>
      <vt:lpstr>Equation</vt:lpstr>
      <vt:lpstr>Equation.3</vt:lpstr>
      <vt:lpstr>MathType 7.0 Equation</vt:lpstr>
      <vt:lpstr>公式</vt:lpstr>
      <vt:lpstr>PowerPoint 演示文稿</vt:lpstr>
      <vt:lpstr>有磁介质时的安培环路定理 </vt:lpstr>
      <vt:lpstr>PowerPoint 演示文稿</vt:lpstr>
      <vt:lpstr>磁性起源的现代理解</vt:lpstr>
      <vt:lpstr>磁性起源的现代理解</vt:lpstr>
      <vt:lpstr>物质的磁性</vt:lpstr>
      <vt:lpstr>PowerPoint 演示文稿</vt:lpstr>
      <vt:lpstr>PowerPoint 演示文稿</vt:lpstr>
      <vt:lpstr>抗磁质 </vt:lpstr>
      <vt:lpstr>外磁场对电子轨道运动的影响   </vt:lpstr>
      <vt:lpstr>PowerPoint 演示文稿</vt:lpstr>
      <vt:lpstr>PowerPoint 演示文稿</vt:lpstr>
      <vt:lpstr>物质的磁性</vt:lpstr>
      <vt:lpstr>（亚）铁磁质 </vt:lpstr>
      <vt:lpstr>PowerPoint 演示文稿</vt:lpstr>
      <vt:lpstr>PowerPoint 演示文稿</vt:lpstr>
      <vt:lpstr>PowerPoint 演示文稿</vt:lpstr>
      <vt:lpstr>§6-4     磁介质的边界条件  </vt:lpstr>
      <vt:lpstr>PowerPoint 演示文稿</vt:lpstr>
      <vt:lpstr>PowerPoint 演示文稿</vt:lpstr>
      <vt:lpstr>PowerPoint 演示文稿</vt:lpstr>
      <vt:lpstr>PowerPoint 演示文稿</vt:lpstr>
      <vt:lpstr>磁屏蔽</vt:lpstr>
      <vt:lpstr>电磁场的能量</vt:lpstr>
      <vt:lpstr>PowerPoint 演示文稿</vt:lpstr>
      <vt:lpstr>考虑电容器的能量定域于场</vt:lpstr>
      <vt:lpstr>磁场的能量和能量密度</vt:lpstr>
      <vt:lpstr>PowerPoint 演示文稿</vt:lpstr>
      <vt:lpstr>PowerPoint 演示文稿</vt:lpstr>
      <vt:lpstr>两个线圈的磁场能量公式</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Jiangwei Cao</dc:creator>
  <cp:lastModifiedBy>Jiangwei Cao</cp:lastModifiedBy>
  <cp:revision>34</cp:revision>
  <dcterms:created xsi:type="dcterms:W3CDTF">2023-05-15T07:32:54Z</dcterms:created>
  <dcterms:modified xsi:type="dcterms:W3CDTF">2023-05-18T06:51:47Z</dcterms:modified>
</cp:coreProperties>
</file>